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692" r:id="rId2"/>
    <p:sldMasterId id="2147483703" r:id="rId3"/>
  </p:sldMasterIdLst>
  <p:notesMasterIdLst>
    <p:notesMasterId r:id="rId5"/>
  </p:notesMasterIdLst>
  <p:sldIdLst>
    <p:sldId id="3192" r:id="rId4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lake Stogner" initials="BS" lastIdx="2" clrIdx="0">
    <p:extLst>
      <p:ext uri="{19B8F6BF-5375-455C-9EA6-DF929625EA0E}">
        <p15:presenceInfo xmlns:p15="http://schemas.microsoft.com/office/powerpoint/2012/main" userId="S::bstogner@Homeserveusa.com::bebaa6b0-39d3-4731-ac12-f5a27b491d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C36"/>
    <a:srgbClr val="011A35"/>
    <a:srgbClr val="011225"/>
    <a:srgbClr val="012145"/>
    <a:srgbClr val="0075A8"/>
    <a:srgbClr val="0085C0"/>
    <a:srgbClr val="008080"/>
    <a:srgbClr val="669900"/>
    <a:srgbClr val="6600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FED51E-4082-4EAB-BC09-76E02DBACC4D}" v="1" dt="2025-08-07T15:21:51.8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ith Lara" userId="a66e0866-9a5c-4f0e-8d7e-48c04ea142ca" providerId="ADAL" clId="{28FED51E-4082-4EAB-BC09-76E02DBACC4D}"/>
    <pc:docChg chg="undo custSel modSld">
      <pc:chgData name="Edith Lara" userId="a66e0866-9a5c-4f0e-8d7e-48c04ea142ca" providerId="ADAL" clId="{28FED51E-4082-4EAB-BC09-76E02DBACC4D}" dt="2025-08-07T15:25:01.969" v="232" actId="255"/>
      <pc:docMkLst>
        <pc:docMk/>
      </pc:docMkLst>
      <pc:sldChg chg="modSp mod">
        <pc:chgData name="Edith Lara" userId="a66e0866-9a5c-4f0e-8d7e-48c04ea142ca" providerId="ADAL" clId="{28FED51E-4082-4EAB-BC09-76E02DBACC4D}" dt="2025-08-07T15:25:01.969" v="232" actId="255"/>
        <pc:sldMkLst>
          <pc:docMk/>
          <pc:sldMk cId="3322630376" sldId="3192"/>
        </pc:sldMkLst>
        <pc:spChg chg="mod">
          <ac:chgData name="Edith Lara" userId="a66e0866-9a5c-4f0e-8d7e-48c04ea142ca" providerId="ADAL" clId="{28FED51E-4082-4EAB-BC09-76E02DBACC4D}" dt="2025-07-25T22:31:00.936" v="224" actId="207"/>
          <ac:spMkLst>
            <pc:docMk/>
            <pc:sldMk cId="3322630376" sldId="3192"/>
            <ac:spMk id="11" creationId="{18496DF3-126C-77F0-A825-1D8A64CA4EC0}"/>
          </ac:spMkLst>
        </pc:spChg>
        <pc:spChg chg="mod">
          <ac:chgData name="Edith Lara" userId="a66e0866-9a5c-4f0e-8d7e-48c04ea142ca" providerId="ADAL" clId="{28FED51E-4082-4EAB-BC09-76E02DBACC4D}" dt="2025-08-07T15:25:01.969" v="232" actId="255"/>
          <ac:spMkLst>
            <pc:docMk/>
            <pc:sldMk cId="3322630376" sldId="3192"/>
            <ac:spMk id="12" creationId="{68ACF468-5577-08C9-1A51-EA5815701A1D}"/>
          </ac:spMkLst>
        </pc:spChg>
        <pc:grpChg chg="mod">
          <ac:chgData name="Edith Lara" userId="a66e0866-9a5c-4f0e-8d7e-48c04ea142ca" providerId="ADAL" clId="{28FED51E-4082-4EAB-BC09-76E02DBACC4D}" dt="2025-07-25T22:33:52.794" v="225" actId="1076"/>
          <ac:grpSpMkLst>
            <pc:docMk/>
            <pc:sldMk cId="3322630376" sldId="3192"/>
            <ac:grpSpMk id="10" creationId="{723DD2CA-FAFA-6E11-F96F-B89F9661A21E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3407"/>
          </a:xfrm>
          <a:prstGeom prst="rect">
            <a:avLst/>
          </a:prstGeom>
        </p:spPr>
        <p:txBody>
          <a:bodyPr vert="horz" lIns="91954" tIns="45977" rIns="91954" bIns="459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1"/>
            <a:ext cx="3037840" cy="463407"/>
          </a:xfrm>
          <a:prstGeom prst="rect">
            <a:avLst/>
          </a:prstGeom>
        </p:spPr>
        <p:txBody>
          <a:bodyPr vert="horz" lIns="91954" tIns="45977" rIns="91954" bIns="45977" rtlCol="0"/>
          <a:lstStyle>
            <a:lvl1pPr algn="r">
              <a:defRPr sz="1200"/>
            </a:lvl1pPr>
          </a:lstStyle>
          <a:p>
            <a:fld id="{2F551462-7735-4102-AFAF-D8CD9BE72962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54" tIns="45977" rIns="91954" bIns="4597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2"/>
            <a:ext cx="5608320" cy="3636705"/>
          </a:xfrm>
          <a:prstGeom prst="rect">
            <a:avLst/>
          </a:prstGeom>
        </p:spPr>
        <p:txBody>
          <a:bodyPr vert="horz" lIns="91954" tIns="45977" rIns="91954" bIns="459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954" tIns="45977" rIns="91954" bIns="459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772669"/>
            <a:ext cx="3037840" cy="463406"/>
          </a:xfrm>
          <a:prstGeom prst="rect">
            <a:avLst/>
          </a:prstGeom>
        </p:spPr>
        <p:txBody>
          <a:bodyPr vert="horz" lIns="91954" tIns="45977" rIns="91954" bIns="45977" rtlCol="0" anchor="b"/>
          <a:lstStyle>
            <a:lvl1pPr algn="r">
              <a:defRPr sz="1200"/>
            </a:lvl1pPr>
          </a:lstStyle>
          <a:p>
            <a:fld id="{8446B6D9-31C5-4A86-B00A-762529945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56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923C32-EDDE-4A95-B1FC-AF896E84D9A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251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0AFB9D5-DBFB-8046-81CB-A5CC8BE1B4E3}"/>
              </a:ext>
            </a:extLst>
          </p:cNvPr>
          <p:cNvSpPr/>
          <p:nvPr userDrawn="1"/>
        </p:nvSpPr>
        <p:spPr>
          <a:xfrm>
            <a:off x="0" y="0"/>
            <a:ext cx="12192000" cy="6102626"/>
          </a:xfrm>
          <a:prstGeom prst="rect">
            <a:avLst/>
          </a:prstGeom>
          <a:solidFill>
            <a:srgbClr val="E63D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207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ctr" defTabSz="228600" rtl="0" eaLnBrk="0" fontAlgn="base" hangingPunct="0">
        <a:spcBef>
          <a:spcPct val="0"/>
        </a:spcBef>
        <a:spcAft>
          <a:spcPct val="0"/>
        </a:spcAft>
        <a:defRPr sz="22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228600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228600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228600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228600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228600" algn="ctr" defTabSz="2286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457200" algn="ctr" defTabSz="2286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685800" algn="ctr" defTabSz="2286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914400" algn="ctr" defTabSz="2286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171450" indent="-171450" algn="l" defTabSz="2286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371475" indent="-142875" algn="l" defTabSz="2286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571500" indent="-114300" algn="l" defTabSz="2286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800100" indent="-114300" algn="l" defTabSz="2286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028700" indent="-114300" algn="l" defTabSz="2286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257300" indent="-114300" algn="l" defTabSz="228600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228600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228600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228600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86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2286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2286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2286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2286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2286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2286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2286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2286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ECE0DA20-9870-2F41-822E-665FEC35197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764" y="383382"/>
            <a:ext cx="1097247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4487" tIns="102244" rIns="204487" bIns="1022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edit: Title - Cover 5 (Trebuchet 66 pt/Red)</a:t>
            </a:r>
          </a:p>
        </p:txBody>
      </p:sp>
    </p:spTree>
    <p:extLst>
      <p:ext uri="{BB962C8B-B14F-4D97-AF65-F5344CB8AC3E}">
        <p14:creationId xmlns:p14="http://schemas.microsoft.com/office/powerpoint/2010/main" val="28635298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511175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Trebuchet MS"/>
          <a:ea typeface="ＭＳ Ｐゴシック" charset="0"/>
          <a:cs typeface="Trebuchet MS"/>
        </a:defRPr>
      </a:lvl1pPr>
      <a:lvl2pPr algn="l" defTabSz="511175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rebuchet MS" charset="0"/>
          <a:ea typeface="ＭＳ Ｐゴシック" charset="0"/>
          <a:cs typeface="Trebuchet MS" charset="0"/>
        </a:defRPr>
      </a:lvl2pPr>
      <a:lvl3pPr algn="l" defTabSz="511175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rebuchet MS" charset="0"/>
          <a:ea typeface="ＭＳ Ｐゴシック" charset="0"/>
          <a:cs typeface="Trebuchet MS" charset="0"/>
        </a:defRPr>
      </a:lvl3pPr>
      <a:lvl4pPr algn="l" defTabSz="511175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rebuchet MS" charset="0"/>
          <a:ea typeface="ＭＳ Ｐゴシック" charset="0"/>
          <a:cs typeface="Trebuchet MS" charset="0"/>
        </a:defRPr>
      </a:lvl4pPr>
      <a:lvl5pPr algn="l" defTabSz="511175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rebuchet MS" charset="0"/>
          <a:ea typeface="ＭＳ Ｐゴシック" charset="0"/>
          <a:cs typeface="Trebuchet MS" charset="0"/>
        </a:defRPr>
      </a:lvl5pPr>
      <a:lvl6pPr marL="511218" algn="ctr" defTabSz="511218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charset="0"/>
          <a:ea typeface="ＭＳ Ｐゴシック" charset="0"/>
        </a:defRPr>
      </a:lvl6pPr>
      <a:lvl7pPr marL="1022437" algn="ctr" defTabSz="511218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charset="0"/>
          <a:ea typeface="ＭＳ Ｐゴシック" charset="0"/>
        </a:defRPr>
      </a:lvl7pPr>
      <a:lvl8pPr marL="1533655" algn="ctr" defTabSz="511218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charset="0"/>
          <a:ea typeface="ＭＳ Ｐゴシック" charset="0"/>
        </a:defRPr>
      </a:lvl8pPr>
      <a:lvl9pPr marL="2044873" algn="ctr" defTabSz="511218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charset="0"/>
          <a:ea typeface="ＭＳ Ｐゴシック" charset="0"/>
        </a:defRPr>
      </a:lvl9pPr>
    </p:titleStyle>
    <p:bodyStyle>
      <a:lvl1pPr marL="383382" indent="-383382" algn="l" defTabSz="511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830263" indent="-319088" algn="l" defTabSz="511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15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277938" indent="-255588" algn="l" defTabSz="511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789113" indent="-255588" algn="l" defTabSz="511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5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300288" indent="-255588" algn="l" defTabSz="511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25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811700" indent="-255609" algn="l" defTabSz="511218" rtl="0" eaLnBrk="1" latinLnBrk="0" hangingPunct="1">
        <a:spcBef>
          <a:spcPct val="20000"/>
        </a:spcBef>
        <a:buFont typeface="Arial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322918" indent="-255609" algn="l" defTabSz="511218" rtl="0" eaLnBrk="1" latinLnBrk="0" hangingPunct="1">
        <a:spcBef>
          <a:spcPct val="20000"/>
        </a:spcBef>
        <a:buFont typeface="Arial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3834137" indent="-255609" algn="l" defTabSz="511218" rtl="0" eaLnBrk="1" latinLnBrk="0" hangingPunct="1">
        <a:spcBef>
          <a:spcPct val="20000"/>
        </a:spcBef>
        <a:buFont typeface="Arial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345355" indent="-255609" algn="l" defTabSz="511218" rtl="0" eaLnBrk="1" latinLnBrk="0" hangingPunct="1">
        <a:spcBef>
          <a:spcPct val="20000"/>
        </a:spcBef>
        <a:buFont typeface="Arial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12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218" algn="l" defTabSz="5112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437" algn="l" defTabSz="5112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3655" algn="l" defTabSz="5112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4873" algn="l" defTabSz="5112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6091" algn="l" defTabSz="5112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67309" algn="l" defTabSz="5112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78528" algn="l" defTabSz="5112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89746" algn="l" defTabSz="5112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9315" y="5862127"/>
            <a:ext cx="12261315" cy="10033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4223" y="6356351"/>
            <a:ext cx="25975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pPr defTabSz="914377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37716" y="6356351"/>
            <a:ext cx="15566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defTabSz="914377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92346" y="6356351"/>
            <a:ext cx="690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pPr defTabSz="914377"/>
            <a:fld id="{F8DE7F8C-6090-3B47-93A0-72668CC794B4}" type="slidenum">
              <a:rPr lang="en-US" smtClean="0">
                <a:solidFill>
                  <a:prstClr val="white"/>
                </a:solidFill>
              </a:rPr>
              <a:pPr defTabSz="91437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ADBE63D9-8D5E-4DE0-8B67-A872924B89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1" y="5862639"/>
            <a:ext cx="12261851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8743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hf hdr="0" ftr="0" dt="0"/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585" indent="-609585" algn="l" defTabSz="609585" rtl="0" eaLnBrk="1" latinLnBrk="0" hangingPunct="1">
        <a:spcBef>
          <a:spcPct val="20000"/>
        </a:spcBef>
        <a:buClr>
          <a:schemeClr val="accent4"/>
        </a:buClr>
        <a:buSzPct val="100000"/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Clr>
          <a:schemeClr val="accent4"/>
        </a:buClr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Clr>
          <a:schemeClr val="accent4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Clr>
          <a:schemeClr val="accent4"/>
        </a:buClr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Clr>
          <a:srgbClr val="FFC000"/>
        </a:buClr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23DD2CA-FAFA-6E11-F96F-B89F9661A21E}"/>
              </a:ext>
            </a:extLst>
          </p:cNvPr>
          <p:cNvGrpSpPr/>
          <p:nvPr/>
        </p:nvGrpSpPr>
        <p:grpSpPr>
          <a:xfrm>
            <a:off x="96430" y="-7374"/>
            <a:ext cx="12215450" cy="6872748"/>
            <a:chOff x="-23450" y="-9832"/>
            <a:chExt cx="12215450" cy="687274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BC4F560-0E5B-C1FC-BC5C-085A80744614}"/>
                </a:ext>
              </a:extLst>
            </p:cNvPr>
            <p:cNvSpPr/>
            <p:nvPr/>
          </p:nvSpPr>
          <p:spPr>
            <a:xfrm>
              <a:off x="2428568" y="-9832"/>
              <a:ext cx="9763432" cy="6867832"/>
            </a:xfrm>
            <a:prstGeom prst="rect">
              <a:avLst/>
            </a:prstGeom>
            <a:solidFill>
              <a:srgbClr val="0085C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24B41FD-4AE8-77E2-0F46-31757FF36B84}"/>
                </a:ext>
              </a:extLst>
            </p:cNvPr>
            <p:cNvSpPr/>
            <p:nvPr/>
          </p:nvSpPr>
          <p:spPr>
            <a:xfrm>
              <a:off x="-23449" y="-9832"/>
              <a:ext cx="6974855" cy="6872748"/>
            </a:xfrm>
            <a:custGeom>
              <a:avLst/>
              <a:gdLst>
                <a:gd name="connsiteX0" fmla="*/ 3784 w 6974855"/>
                <a:gd name="connsiteY0" fmla="*/ 0 h 6872748"/>
                <a:gd name="connsiteX1" fmla="*/ 6974855 w 6974855"/>
                <a:gd name="connsiteY1" fmla="*/ 9832 h 6872748"/>
                <a:gd name="connsiteX2" fmla="*/ 3484404 w 6974855"/>
                <a:gd name="connsiteY2" fmla="*/ 6872748 h 6872748"/>
                <a:gd name="connsiteX3" fmla="*/ 3784 w 6974855"/>
                <a:gd name="connsiteY3" fmla="*/ 6872748 h 6872748"/>
                <a:gd name="connsiteX4" fmla="*/ 3784 w 6974855"/>
                <a:gd name="connsiteY4" fmla="*/ 0 h 6872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74855" h="6872748">
                  <a:moveTo>
                    <a:pt x="3784" y="0"/>
                  </a:moveTo>
                  <a:lnTo>
                    <a:pt x="6974855" y="9832"/>
                  </a:lnTo>
                  <a:lnTo>
                    <a:pt x="3484404" y="6872748"/>
                  </a:lnTo>
                  <a:lnTo>
                    <a:pt x="3784" y="6872748"/>
                  </a:lnTo>
                  <a:cubicBezTo>
                    <a:pt x="507" y="4585109"/>
                    <a:pt x="-2771" y="2297471"/>
                    <a:pt x="3784" y="0"/>
                  </a:cubicBezTo>
                  <a:close/>
                </a:path>
              </a:pathLst>
            </a:custGeom>
            <a:solidFill>
              <a:srgbClr val="0085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2AB027D7-C0D5-2764-1568-09935F8BB1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6283" t="5367" r="70750" b="5502"/>
            <a:stretch/>
          </p:blipFill>
          <p:spPr>
            <a:xfrm>
              <a:off x="-23450" y="0"/>
              <a:ext cx="3976017" cy="6858000"/>
            </a:xfrm>
            <a:prstGeom prst="rect">
              <a:avLst/>
            </a:prstGeom>
            <a:effectLst/>
          </p:spPr>
        </p:pic>
      </p:grpSp>
      <p:sp>
        <p:nvSpPr>
          <p:cNvPr id="11" name="Title 9">
            <a:extLst>
              <a:ext uri="{FF2B5EF4-FFF2-40B4-BE49-F238E27FC236}">
                <a16:creationId xmlns:a16="http://schemas.microsoft.com/office/drawing/2014/main" id="{18496DF3-126C-77F0-A825-1D8A64CA4EC0}"/>
              </a:ext>
            </a:extLst>
          </p:cNvPr>
          <p:cNvSpPr txBox="1">
            <a:spLocks/>
          </p:cNvSpPr>
          <p:nvPr/>
        </p:nvSpPr>
        <p:spPr>
          <a:xfrm>
            <a:off x="953729" y="638790"/>
            <a:ext cx="112382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09585" rtl="0" eaLnBrk="1" latinLnBrk="0" hangingPunct="1"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/>
              <a:t>Fiscal Year 2026-2027 Budget Workshop </a:t>
            </a:r>
          </a:p>
          <a:p>
            <a:pPr algn="l"/>
            <a:r>
              <a:rPr lang="en-US" sz="3600" dirty="0"/>
              <a:t>Proposed Schedule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ACF468-5577-08C9-1A51-EA5815701A1D}"/>
              </a:ext>
            </a:extLst>
          </p:cNvPr>
          <p:cNvSpPr txBox="1"/>
          <p:nvPr/>
        </p:nvSpPr>
        <p:spPr>
          <a:xfrm>
            <a:off x="953729" y="2259016"/>
            <a:ext cx="1050085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Thursday, </a:t>
            </a:r>
            <a:r>
              <a:rPr lang="en-US" sz="2000" b="1" dirty="0">
                <a:solidFill>
                  <a:srgbClr val="FFC000"/>
                </a:solidFill>
                <a:latin typeface="Arial" panose="020B0604020202020204"/>
              </a:rPr>
              <a:t>November 13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2025 6 p.m.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Water, Wastewater, and Stormwater Operating and Capital Budgets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Proposed Rules and Regulation Changes and Fee Adjustments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7A7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Thursday, </a:t>
            </a:r>
            <a:r>
              <a:rPr lang="en-US" sz="2000" b="1" dirty="0">
                <a:solidFill>
                  <a:srgbClr val="FFC000"/>
                </a:solidFill>
                <a:latin typeface="Arial" panose="020B0604020202020204"/>
              </a:rPr>
              <a:t>November 20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2025 6 p.m.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Optional meeting if further discussion is needed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sng" strike="noStrike" kern="1200" cap="none" spc="0" normalizeH="0" baseline="0" noProof="0" dirty="0">
              <a:ln>
                <a:noFill/>
              </a:ln>
              <a:solidFill>
                <a:srgbClr val="F7A7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Wednesday, December 10, 2025  8:30 a.m.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PSB Regular Meeting: Approve and adopt budgets, rate adjustments, and Rules and Regulations.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fontAlgn="base"/>
            <a:r>
              <a:rPr lang="en-US" sz="2000" b="1" u="sng" dirty="0">
                <a:solidFill>
                  <a:srgbClr val="FFC000"/>
                </a:solidFill>
              </a:rPr>
              <a:t>Proposed Special Meeting in October: Budget Training &amp; Open Q&amp;A Session</a:t>
            </a:r>
            <a:r>
              <a:rPr lang="en-US" sz="2000" dirty="0">
                <a:solidFill>
                  <a:srgbClr val="FFC000"/>
                </a:solidFill>
              </a:rPr>
              <a:t>​</a:t>
            </a:r>
          </a:p>
          <a:p>
            <a:pPr fontAlgn="base"/>
            <a:r>
              <a:rPr lang="en-US" sz="2000" b="1" dirty="0">
                <a:solidFill>
                  <a:schemeClr val="bg1"/>
                </a:solidFill>
              </a:rPr>
              <a:t>Objective:</a:t>
            </a:r>
            <a:r>
              <a:rPr lang="en-US" sz="2000" dirty="0">
                <a:solidFill>
                  <a:schemeClr val="bg1"/>
                </a:solidFill>
              </a:rPr>
              <a:t> Provide in-depth guidance on budget structure, rules, and procedures with an opportunity for the board to ask questions outside the standard workshops.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9AD48A3-913F-D8E3-F60B-B72515D32088}"/>
              </a:ext>
            </a:extLst>
          </p:cNvPr>
          <p:cNvCxnSpPr/>
          <p:nvPr/>
        </p:nvCxnSpPr>
        <p:spPr>
          <a:xfrm>
            <a:off x="1071716" y="1964353"/>
            <a:ext cx="959628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E069A7-8B30-19EC-59AC-98C1B7EF1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923C32-EDDE-4A95-B1FC-AF896E84D9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63037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4-Main">
  <a:themeElements>
    <a:clrScheme name="HomeServe Colors">
      <a:dk1>
        <a:srgbClr val="141313"/>
      </a:dk1>
      <a:lt1>
        <a:sysClr val="window" lastClr="FFFFFF"/>
      </a:lt1>
      <a:dk2>
        <a:srgbClr val="D22A2C"/>
      </a:dk2>
      <a:lt2>
        <a:srgbClr val="FFFFFF"/>
      </a:lt2>
      <a:accent1>
        <a:srgbClr val="C7CED3"/>
      </a:accent1>
      <a:accent2>
        <a:srgbClr val="E3E4E0"/>
      </a:accent2>
      <a:accent3>
        <a:srgbClr val="EAE1B3"/>
      </a:accent3>
      <a:accent4>
        <a:srgbClr val="1083BC"/>
      </a:accent4>
      <a:accent5>
        <a:srgbClr val="8200FF"/>
      </a:accent5>
      <a:accent6>
        <a:srgbClr val="EA691B"/>
      </a:accent6>
      <a:hlink>
        <a:srgbClr val="33ADA3"/>
      </a:hlink>
      <a:folHlink>
        <a:srgbClr val="18A6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ver 3">
  <a:themeElements>
    <a:clrScheme name="HomeServe Colors">
      <a:dk1>
        <a:srgbClr val="141313"/>
      </a:dk1>
      <a:lt1>
        <a:sysClr val="window" lastClr="FFFFFF"/>
      </a:lt1>
      <a:dk2>
        <a:srgbClr val="D22A2C"/>
      </a:dk2>
      <a:lt2>
        <a:srgbClr val="FFFFFF"/>
      </a:lt2>
      <a:accent1>
        <a:srgbClr val="C7CED3"/>
      </a:accent1>
      <a:accent2>
        <a:srgbClr val="E3E4E0"/>
      </a:accent2>
      <a:accent3>
        <a:srgbClr val="EAE1B3"/>
      </a:accent3>
      <a:accent4>
        <a:srgbClr val="1083BC"/>
      </a:accent4>
      <a:accent5>
        <a:srgbClr val="8200FF"/>
      </a:accent5>
      <a:accent6>
        <a:srgbClr val="EA691B"/>
      </a:accent6>
      <a:hlink>
        <a:srgbClr val="33ADA3"/>
      </a:hlink>
      <a:folHlink>
        <a:srgbClr val="18A6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6_Office Theme">
  <a:themeElements>
    <a:clrScheme name="El Paso Water color palette">
      <a:dk1>
        <a:sysClr val="windowText" lastClr="000000"/>
      </a:dk1>
      <a:lt1>
        <a:sysClr val="window" lastClr="FFFFFF"/>
      </a:lt1>
      <a:dk2>
        <a:srgbClr val="002F7D"/>
      </a:dk2>
      <a:lt2>
        <a:srgbClr val="EEECE1"/>
      </a:lt2>
      <a:accent1>
        <a:srgbClr val="0075A8"/>
      </a:accent1>
      <a:accent2>
        <a:srgbClr val="B3B1B1"/>
      </a:accent2>
      <a:accent3>
        <a:srgbClr val="646469"/>
      </a:accent3>
      <a:accent4>
        <a:srgbClr val="F7A700"/>
      </a:accent4>
      <a:accent5>
        <a:srgbClr val="A2402A"/>
      </a:accent5>
      <a:accent6>
        <a:srgbClr val="061B2B"/>
      </a:accent6>
      <a:hlink>
        <a:srgbClr val="6E3C2E"/>
      </a:hlink>
      <a:folHlink>
        <a:srgbClr val="D878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FEC7F639F9A144ADCB3226FDF4C30E" ma:contentTypeVersion="4" ma:contentTypeDescription="Create a new document." ma:contentTypeScope="" ma:versionID="114f6533d1f67a485a754e0c27e7dde9">
  <xsd:schema xmlns:xsd="http://www.w3.org/2001/XMLSchema" xmlns:xs="http://www.w3.org/2001/XMLSchema" xmlns:p="http://schemas.microsoft.com/office/2006/metadata/properties" xmlns:ns2="1a504601-eab0-43b4-b5c0-cc09a4b952e5" targetNamespace="http://schemas.microsoft.com/office/2006/metadata/properties" ma:root="true" ma:fieldsID="ab76ecf5bc6dee79f638665326c013e4" ns2:_="">
    <xsd:import namespace="1a504601-eab0-43b4-b5c0-cc09a4b952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504601-eab0-43b4-b5c0-cc09a4b952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1DC3712-EC6F-4030-A26B-E4B642EC9564}"/>
</file>

<file path=customXml/itemProps2.xml><?xml version="1.0" encoding="utf-8"?>
<ds:datastoreItem xmlns:ds="http://schemas.openxmlformats.org/officeDocument/2006/customXml" ds:itemID="{699394C8-B597-41C2-9AC7-12B728F2DA59}"/>
</file>

<file path=customXml/itemProps3.xml><?xml version="1.0" encoding="utf-8"?>
<ds:datastoreItem xmlns:ds="http://schemas.openxmlformats.org/officeDocument/2006/customXml" ds:itemID="{3C1C41E7-7064-4CB0-BD37-C1190DB22D74}"/>
</file>

<file path=docProps/app.xml><?xml version="1.0" encoding="utf-8"?>
<Properties xmlns="http://schemas.openxmlformats.org/officeDocument/2006/extended-properties" xmlns:vt="http://schemas.openxmlformats.org/officeDocument/2006/docPropsVTypes">
  <TotalTime>10407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Trebuchet MS</vt:lpstr>
      <vt:lpstr>Wingdings</vt:lpstr>
      <vt:lpstr>Cover 4-Main</vt:lpstr>
      <vt:lpstr>Cover 3</vt:lpstr>
      <vt:lpstr>6_Office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Gretchen K. Byram</dc:creator>
  <cp:lastModifiedBy>Edith Lara</cp:lastModifiedBy>
  <cp:revision>177</cp:revision>
  <cp:lastPrinted>2023-10-10T18:26:56Z</cp:lastPrinted>
  <dcterms:created xsi:type="dcterms:W3CDTF">2022-10-05T20:26:16Z</dcterms:created>
  <dcterms:modified xsi:type="dcterms:W3CDTF">2025-08-07T15:25:02Z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0x010100B7FEC7F639F9A144ADCB3226FDF4C30E</vt:lpwstr>
  </property>
</Properties>
</file>