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4"/>
    <p:sldMasterId id="2147483692" r:id="rId5"/>
    <p:sldMasterId id="2147483703" r:id="rId6"/>
  </p:sldMasterIdLst>
  <p:notesMasterIdLst>
    <p:notesMasterId r:id="rId9"/>
  </p:notesMasterIdLst>
  <p:sldIdLst>
    <p:sldId id="3192" r:id="rId7"/>
    <p:sldId id="3193" r:id="rId8"/>
  </p:sldIdLst>
  <p:sldSz cx="12192000" cy="6858000"/>
  <p:notesSz cx="7010400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lake Stogner" initials="BS" lastIdx="2" clrIdx="0">
    <p:extLst>
      <p:ext uri="{19B8F6BF-5375-455C-9EA6-DF929625EA0E}">
        <p15:presenceInfo xmlns:p15="http://schemas.microsoft.com/office/powerpoint/2012/main" userId="S::bstogner@Homeserveusa.com::bebaa6b0-39d3-4731-ac12-f5a27b491d7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C36"/>
    <a:srgbClr val="011A35"/>
    <a:srgbClr val="011225"/>
    <a:srgbClr val="012145"/>
    <a:srgbClr val="0075A8"/>
    <a:srgbClr val="0085C0"/>
    <a:srgbClr val="008080"/>
    <a:srgbClr val="669900"/>
    <a:srgbClr val="660033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7D2763A-4288-B3D5-DCFA-46354FBDE74C}" v="167" dt="2026-08-04T16:55:11.377"/>
    <p1510:client id="{538BFEF0-4764-E726-606C-773D955A6B4D}" v="73" dt="2026-08-04T00:03:08.637"/>
    <p1510:client id="{6E791BF8-CDCD-86F2-FC63-B32FE73092DB}" v="14" dt="2026-08-05T20:18:03.21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86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4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microsoft.com/office/2016/11/relationships/changesInfo" Target="changesInfos/changesInfo1.xml"/><Relationship Id="rId10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inthya Dominguez" userId="S::cinthya.dominguez@epwu.org::ff995e8e-55bd-494d-966c-032c0ae1e3d5" providerId="AD" clId="Web-{17D2763A-4288-B3D5-DCFA-46354FBDE74C}"/>
    <pc:docChg chg="modSld">
      <pc:chgData name="Cinthya Dominguez" userId="S::cinthya.dominguez@epwu.org::ff995e8e-55bd-494d-966c-032c0ae1e3d5" providerId="AD" clId="Web-{17D2763A-4288-B3D5-DCFA-46354FBDE74C}" dt="2026-08-04T16:55:11.377" v="88" actId="1076"/>
      <pc:docMkLst>
        <pc:docMk/>
      </pc:docMkLst>
      <pc:sldChg chg="delSp modSp">
        <pc:chgData name="Cinthya Dominguez" userId="S::cinthya.dominguez@epwu.org::ff995e8e-55bd-494d-966c-032c0ae1e3d5" providerId="AD" clId="Web-{17D2763A-4288-B3D5-DCFA-46354FBDE74C}" dt="2026-08-04T16:55:11.377" v="88" actId="1076"/>
        <pc:sldMkLst>
          <pc:docMk/>
          <pc:sldMk cId="3469076199" sldId="3193"/>
        </pc:sldMkLst>
        <pc:spChg chg="mod">
          <ac:chgData name="Cinthya Dominguez" userId="S::cinthya.dominguez@epwu.org::ff995e8e-55bd-494d-966c-032c0ae1e3d5" providerId="AD" clId="Web-{17D2763A-4288-B3D5-DCFA-46354FBDE74C}" dt="2026-08-04T16:55:11.377" v="88" actId="1076"/>
          <ac:spMkLst>
            <pc:docMk/>
            <pc:sldMk cId="3469076199" sldId="3193"/>
            <ac:spMk id="11" creationId="{12D2759B-3620-4AAA-764B-756A8E511216}"/>
          </ac:spMkLst>
        </pc:spChg>
        <pc:spChg chg="mod">
          <ac:chgData name="Cinthya Dominguez" userId="S::cinthya.dominguez@epwu.org::ff995e8e-55bd-494d-966c-032c0ae1e3d5" providerId="AD" clId="Web-{17D2763A-4288-B3D5-DCFA-46354FBDE74C}" dt="2026-08-04T16:54:56.471" v="85" actId="1076"/>
          <ac:spMkLst>
            <pc:docMk/>
            <pc:sldMk cId="3469076199" sldId="3193"/>
            <ac:spMk id="12" creationId="{9EF6E0E3-D0F0-FD25-709A-503B8ED63D0D}"/>
          </ac:spMkLst>
        </pc:spChg>
        <pc:picChg chg="del mod">
          <ac:chgData name="Cinthya Dominguez" userId="S::cinthya.dominguez@epwu.org::ff995e8e-55bd-494d-966c-032c0ae1e3d5" providerId="AD" clId="Web-{17D2763A-4288-B3D5-DCFA-46354FBDE74C}" dt="2026-08-04T16:54:47.424" v="84"/>
          <ac:picMkLst>
            <pc:docMk/>
            <pc:sldMk cId="3469076199" sldId="3193"/>
            <ac:picMk id="4" creationId="{7505F1DC-9ECF-3EC1-43AF-AAB35EAB6828}"/>
          </ac:picMkLst>
        </pc:picChg>
        <pc:picChg chg="del mod">
          <ac:chgData name="Cinthya Dominguez" userId="S::cinthya.dominguez@epwu.org::ff995e8e-55bd-494d-966c-032c0ae1e3d5" providerId="AD" clId="Web-{17D2763A-4288-B3D5-DCFA-46354FBDE74C}" dt="2026-08-04T16:54:46.642" v="83"/>
          <ac:picMkLst>
            <pc:docMk/>
            <pc:sldMk cId="3469076199" sldId="3193"/>
            <ac:picMk id="6" creationId="{096607E4-943D-3F42-85F5-8EC6302A20B4}"/>
          </ac:picMkLst>
        </pc:picChg>
        <pc:cxnChg chg="mod">
          <ac:chgData name="Cinthya Dominguez" userId="S::cinthya.dominguez@epwu.org::ff995e8e-55bd-494d-966c-032c0ae1e3d5" providerId="AD" clId="Web-{17D2763A-4288-B3D5-DCFA-46354FBDE74C}" dt="2026-08-04T16:55:04.815" v="87" actId="1076"/>
          <ac:cxnSpMkLst>
            <pc:docMk/>
            <pc:sldMk cId="3469076199" sldId="3193"/>
            <ac:cxnSpMk id="14" creationId="{EDB36F23-2BBC-6A2C-CB8D-9403920E8C15}"/>
          </ac:cxnSpMkLst>
        </pc:cxnChg>
      </pc:sldChg>
    </pc:docChg>
  </pc:docChgLst>
  <pc:docChgLst>
    <pc:chgData name="Luz Elena Holguin" userId="S::leholg@epwu.org::e01314bc-2539-4051-9aba-1df2803dde38" providerId="AD" clId="Web-{538BFEF0-4764-E726-606C-773D955A6B4D}"/>
    <pc:docChg chg="modSld">
      <pc:chgData name="Luz Elena Holguin" userId="S::leholg@epwu.org::e01314bc-2539-4051-9aba-1df2803dde38" providerId="AD" clId="Web-{538BFEF0-4764-E726-606C-773D955A6B4D}" dt="2026-08-04T00:03:08.637" v="42" actId="1076"/>
      <pc:docMkLst>
        <pc:docMk/>
      </pc:docMkLst>
      <pc:sldChg chg="modSp">
        <pc:chgData name="Luz Elena Holguin" userId="S::leholg@epwu.org::e01314bc-2539-4051-9aba-1df2803dde38" providerId="AD" clId="Web-{538BFEF0-4764-E726-606C-773D955A6B4D}" dt="2026-08-04T00:03:08.637" v="42" actId="1076"/>
        <pc:sldMkLst>
          <pc:docMk/>
          <pc:sldMk cId="3469076199" sldId="3193"/>
        </pc:sldMkLst>
        <pc:spChg chg="mod">
          <ac:chgData name="Luz Elena Holguin" userId="S::leholg@epwu.org::e01314bc-2539-4051-9aba-1df2803dde38" providerId="AD" clId="Web-{538BFEF0-4764-E726-606C-773D955A6B4D}" dt="2026-08-04T00:02:55.137" v="33" actId="1076"/>
          <ac:spMkLst>
            <pc:docMk/>
            <pc:sldMk cId="3469076199" sldId="3193"/>
            <ac:spMk id="11" creationId="{12D2759B-3620-4AAA-764B-756A8E511216}"/>
          </ac:spMkLst>
        </pc:spChg>
        <pc:spChg chg="mod">
          <ac:chgData name="Luz Elena Holguin" userId="S::leholg@epwu.org::e01314bc-2539-4051-9aba-1df2803dde38" providerId="AD" clId="Web-{538BFEF0-4764-E726-606C-773D955A6B4D}" dt="2026-08-04T00:03:08.637" v="42" actId="1076"/>
          <ac:spMkLst>
            <pc:docMk/>
            <pc:sldMk cId="3469076199" sldId="3193"/>
            <ac:spMk id="12" creationId="{9EF6E0E3-D0F0-FD25-709A-503B8ED63D0D}"/>
          </ac:spMkLst>
        </pc:spChg>
        <pc:picChg chg="mod">
          <ac:chgData name="Luz Elena Holguin" userId="S::leholg@epwu.org::e01314bc-2539-4051-9aba-1df2803dde38" providerId="AD" clId="Web-{538BFEF0-4764-E726-606C-773D955A6B4D}" dt="2026-08-04T00:02:57.278" v="34" actId="1076"/>
          <ac:picMkLst>
            <pc:docMk/>
            <pc:sldMk cId="3469076199" sldId="3193"/>
            <ac:picMk id="4" creationId="{7505F1DC-9ECF-3EC1-43AF-AAB35EAB6828}"/>
          </ac:picMkLst>
        </pc:picChg>
        <pc:picChg chg="mod">
          <ac:chgData name="Luz Elena Holguin" userId="S::leholg@epwu.org::e01314bc-2539-4051-9aba-1df2803dde38" providerId="AD" clId="Web-{538BFEF0-4764-E726-606C-773D955A6B4D}" dt="2026-08-04T00:02:58.121" v="35" actId="1076"/>
          <ac:picMkLst>
            <pc:docMk/>
            <pc:sldMk cId="3469076199" sldId="3193"/>
            <ac:picMk id="6" creationId="{096607E4-943D-3F42-85F5-8EC6302A20B4}"/>
          </ac:picMkLst>
        </pc:picChg>
        <pc:cxnChg chg="mod">
          <ac:chgData name="Luz Elena Holguin" userId="S::leholg@epwu.org::e01314bc-2539-4051-9aba-1df2803dde38" providerId="AD" clId="Web-{538BFEF0-4764-E726-606C-773D955A6B4D}" dt="2026-08-04T00:02:09.995" v="10" actId="1076"/>
          <ac:cxnSpMkLst>
            <pc:docMk/>
            <pc:sldMk cId="3469076199" sldId="3193"/>
            <ac:cxnSpMk id="14" creationId="{EDB36F23-2BBC-6A2C-CB8D-9403920E8C15}"/>
          </ac:cxnSpMkLst>
        </pc:cxnChg>
      </pc:sldChg>
    </pc:docChg>
  </pc:docChgLst>
  <pc:docChgLst>
    <pc:chgData name="Edith Lara" userId="S::edith.lara@epwu.org::a66e0866-9a5c-4f0e-8d7e-48c04ea142ca" providerId="AD" clId="Web-{6E791BF8-CDCD-86F2-FC63-B32FE73092DB}"/>
    <pc:docChg chg="modSld">
      <pc:chgData name="Edith Lara" userId="S::edith.lara@epwu.org::a66e0866-9a5c-4f0e-8d7e-48c04ea142ca" providerId="AD" clId="Web-{6E791BF8-CDCD-86F2-FC63-B32FE73092DB}" dt="2026-08-05T20:18:03.213" v="10" actId="20577"/>
      <pc:docMkLst>
        <pc:docMk/>
      </pc:docMkLst>
      <pc:sldChg chg="modSp">
        <pc:chgData name="Edith Lara" userId="S::edith.lara@epwu.org::a66e0866-9a5c-4f0e-8d7e-48c04ea142ca" providerId="AD" clId="Web-{6E791BF8-CDCD-86F2-FC63-B32FE73092DB}" dt="2026-08-05T20:18:03.213" v="10" actId="20577"/>
        <pc:sldMkLst>
          <pc:docMk/>
          <pc:sldMk cId="3469076199" sldId="3193"/>
        </pc:sldMkLst>
        <pc:spChg chg="mod">
          <ac:chgData name="Edith Lara" userId="S::edith.lara@epwu.org::a66e0866-9a5c-4f0e-8d7e-48c04ea142ca" providerId="AD" clId="Web-{6E791BF8-CDCD-86F2-FC63-B32FE73092DB}" dt="2026-08-05T20:18:03.213" v="10" actId="20577"/>
          <ac:spMkLst>
            <pc:docMk/>
            <pc:sldMk cId="3469076199" sldId="3193"/>
            <ac:spMk id="12" creationId="{9EF6E0E3-D0F0-FD25-709A-503B8ED63D0D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3407"/>
          </a:xfrm>
          <a:prstGeom prst="rect">
            <a:avLst/>
          </a:prstGeom>
        </p:spPr>
        <p:txBody>
          <a:bodyPr vert="horz" lIns="91954" tIns="45977" rIns="91954" bIns="45977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40" y="1"/>
            <a:ext cx="3037840" cy="463407"/>
          </a:xfrm>
          <a:prstGeom prst="rect">
            <a:avLst/>
          </a:prstGeom>
        </p:spPr>
        <p:txBody>
          <a:bodyPr vert="horz" lIns="91954" tIns="45977" rIns="91954" bIns="45977" rtlCol="0"/>
          <a:lstStyle>
            <a:lvl1pPr algn="r">
              <a:defRPr sz="1200"/>
            </a:lvl1pPr>
          </a:lstStyle>
          <a:p>
            <a:fld id="{2F551462-7735-4102-AFAF-D8CD9BE72962}" type="datetimeFigureOut">
              <a:rPr lang="en-US" smtClean="0"/>
              <a:t>8/5/2026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3425" y="1154113"/>
            <a:ext cx="5543550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954" tIns="45977" rIns="91954" bIns="45977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44862"/>
            <a:ext cx="5608320" cy="3636705"/>
          </a:xfrm>
          <a:prstGeom prst="rect">
            <a:avLst/>
          </a:prstGeom>
        </p:spPr>
        <p:txBody>
          <a:bodyPr vert="horz" lIns="91954" tIns="45977" rIns="91954" bIns="45977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37840" cy="463406"/>
          </a:xfrm>
          <a:prstGeom prst="rect">
            <a:avLst/>
          </a:prstGeom>
        </p:spPr>
        <p:txBody>
          <a:bodyPr vert="horz" lIns="91954" tIns="45977" rIns="91954" bIns="45977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40" y="8772669"/>
            <a:ext cx="3037840" cy="463406"/>
          </a:xfrm>
          <a:prstGeom prst="rect">
            <a:avLst/>
          </a:prstGeom>
        </p:spPr>
        <p:txBody>
          <a:bodyPr vert="horz" lIns="91954" tIns="45977" rIns="91954" bIns="45977" rtlCol="0" anchor="b"/>
          <a:lstStyle>
            <a:lvl1pPr algn="r">
              <a:defRPr sz="1200"/>
            </a:lvl1pPr>
          </a:lstStyle>
          <a:p>
            <a:fld id="{8446B6D9-31C5-4A86-B00A-762529945C7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92564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4D7997-5573-1391-7CDC-4C4781D48D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A674F2-E2FE-1AA4-4D74-E5BE52DCDF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002844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FD21EF-1BB8-0A75-B563-1FFBD2964B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88436F-701B-7C40-78DE-26B8FC4080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8009619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923C32-EDDE-4A95-B1FC-AF896E84D9A3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32515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0AFB9D5-DBFB-8046-81CB-A5CC8BE1B4E3}"/>
              </a:ext>
            </a:extLst>
          </p:cNvPr>
          <p:cNvSpPr/>
          <p:nvPr userDrawn="1"/>
        </p:nvSpPr>
        <p:spPr>
          <a:xfrm>
            <a:off x="0" y="0"/>
            <a:ext cx="12192000" cy="6102626"/>
          </a:xfrm>
          <a:prstGeom prst="rect">
            <a:avLst/>
          </a:prstGeom>
          <a:solidFill>
            <a:srgbClr val="E63D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82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</p:sldLayoutIdLst>
  <p:hf hdr="0" ftr="0" dt="0"/>
  <p:txStyles>
    <p:titleStyle>
      <a:lvl1pPr algn="ctr" defTabSz="228600" rtl="0" eaLnBrk="0" fontAlgn="base" hangingPunct="0">
        <a:spcBef>
          <a:spcPct val="0"/>
        </a:spcBef>
        <a:spcAft>
          <a:spcPct val="0"/>
        </a:spcAft>
        <a:defRPr sz="22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228600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228600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228600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228600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228600" algn="ctr" defTabSz="228600" rtl="0" fontAlgn="base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457200" algn="ctr" defTabSz="228600" rtl="0" fontAlgn="base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685800" algn="ctr" defTabSz="228600" rtl="0" fontAlgn="base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914400" algn="ctr" defTabSz="228600" rtl="0" fontAlgn="base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171450" indent="-171450" algn="l" defTabSz="2286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371475" indent="-142875" algn="l" defTabSz="2286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571500" indent="-114300" algn="l" defTabSz="2286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800100" indent="-114300" algn="l" defTabSz="2286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1028700" indent="-114300" algn="l" defTabSz="2286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1257300" indent="-114300" algn="l" defTabSz="228600" rtl="0" eaLnBrk="1" latinLnBrk="0" hangingPunct="1">
        <a:spcBef>
          <a:spcPct val="20000"/>
        </a:spcBef>
        <a:buFont typeface="Arial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114300" algn="l" defTabSz="228600" rtl="0" eaLnBrk="1" latinLnBrk="0" hangingPunct="1">
        <a:spcBef>
          <a:spcPct val="20000"/>
        </a:spcBef>
        <a:buFont typeface="Arial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00" indent="-114300" algn="l" defTabSz="228600" rtl="0" eaLnBrk="1" latinLnBrk="0" hangingPunct="1">
        <a:spcBef>
          <a:spcPct val="20000"/>
        </a:spcBef>
        <a:buFont typeface="Arial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100" indent="-114300" algn="l" defTabSz="228600" rtl="0" eaLnBrk="1" latinLnBrk="0" hangingPunct="1">
        <a:spcBef>
          <a:spcPct val="20000"/>
        </a:spcBef>
        <a:buFont typeface="Arial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0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Placeholder 1">
            <a:extLst>
              <a:ext uri="{FF2B5EF4-FFF2-40B4-BE49-F238E27FC236}">
                <a16:creationId xmlns:a16="http://schemas.microsoft.com/office/drawing/2014/main" id="{ECE0DA20-9870-2F41-822E-665FEC35197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764" y="383382"/>
            <a:ext cx="10972474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04487" tIns="102244" rIns="204487" bIns="1022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edit: Title - Cover 5 (Trebuchet 66 pt/Red)</a:t>
            </a:r>
          </a:p>
        </p:txBody>
      </p:sp>
    </p:spTree>
    <p:extLst>
      <p:ext uri="{BB962C8B-B14F-4D97-AF65-F5344CB8AC3E}">
        <p14:creationId xmlns:p14="http://schemas.microsoft.com/office/powerpoint/2010/main" val="2863529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</p:sldLayoutIdLst>
  <p:hf hdr="0" ftr="0" dt="0"/>
  <p:txStyles>
    <p:titleStyle>
      <a:lvl1pPr algn="l" defTabSz="511175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2"/>
          </a:solidFill>
          <a:latin typeface="Trebuchet MS"/>
          <a:ea typeface="ＭＳ Ｐゴシック" charset="0"/>
          <a:cs typeface="Trebuchet MS"/>
        </a:defRPr>
      </a:lvl1pPr>
      <a:lvl2pPr algn="l" defTabSz="511175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Trebuchet MS" charset="0"/>
          <a:ea typeface="ＭＳ Ｐゴシック" charset="0"/>
          <a:cs typeface="Trebuchet MS" charset="0"/>
        </a:defRPr>
      </a:lvl2pPr>
      <a:lvl3pPr algn="l" defTabSz="511175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Trebuchet MS" charset="0"/>
          <a:ea typeface="ＭＳ Ｐゴシック" charset="0"/>
          <a:cs typeface="Trebuchet MS" charset="0"/>
        </a:defRPr>
      </a:lvl3pPr>
      <a:lvl4pPr algn="l" defTabSz="511175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Trebuchet MS" charset="0"/>
          <a:ea typeface="ＭＳ Ｐゴシック" charset="0"/>
          <a:cs typeface="Trebuchet MS" charset="0"/>
        </a:defRPr>
      </a:lvl4pPr>
      <a:lvl5pPr algn="l" defTabSz="511175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Trebuchet MS" charset="0"/>
          <a:ea typeface="ＭＳ Ｐゴシック" charset="0"/>
          <a:cs typeface="Trebuchet MS" charset="0"/>
        </a:defRPr>
      </a:lvl5pPr>
      <a:lvl6pPr marL="511218" algn="ctr" defTabSz="511218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rebuchet MS" charset="0"/>
          <a:ea typeface="ＭＳ Ｐゴシック" charset="0"/>
        </a:defRPr>
      </a:lvl6pPr>
      <a:lvl7pPr marL="1022437" algn="ctr" defTabSz="511218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rebuchet MS" charset="0"/>
          <a:ea typeface="ＭＳ Ｐゴシック" charset="0"/>
        </a:defRPr>
      </a:lvl7pPr>
      <a:lvl8pPr marL="1533655" algn="ctr" defTabSz="511218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rebuchet MS" charset="0"/>
          <a:ea typeface="ＭＳ Ｐゴシック" charset="0"/>
        </a:defRPr>
      </a:lvl8pPr>
      <a:lvl9pPr marL="2044873" algn="ctr" defTabSz="511218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rebuchet MS" charset="0"/>
          <a:ea typeface="ＭＳ Ｐゴシック" charset="0"/>
        </a:defRPr>
      </a:lvl9pPr>
    </p:titleStyle>
    <p:bodyStyle>
      <a:lvl1pPr marL="383382" indent="-383382" algn="l" defTabSz="51117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830263" indent="-319088" algn="l" defTabSz="51117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15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277938" indent="-255588" algn="l" defTabSz="51117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789113" indent="-255588" algn="l" defTabSz="51117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25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300288" indent="-255588" algn="l" defTabSz="51117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25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811700" indent="-255609" algn="l" defTabSz="511218" rtl="0" eaLnBrk="1" latinLnBrk="0" hangingPunct="1">
        <a:spcBef>
          <a:spcPct val="20000"/>
        </a:spcBef>
        <a:buFont typeface="Arial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6pPr>
      <a:lvl7pPr marL="3322918" indent="-255609" algn="l" defTabSz="511218" rtl="0" eaLnBrk="1" latinLnBrk="0" hangingPunct="1">
        <a:spcBef>
          <a:spcPct val="20000"/>
        </a:spcBef>
        <a:buFont typeface="Arial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7pPr>
      <a:lvl8pPr marL="3834137" indent="-255609" algn="l" defTabSz="511218" rtl="0" eaLnBrk="1" latinLnBrk="0" hangingPunct="1">
        <a:spcBef>
          <a:spcPct val="20000"/>
        </a:spcBef>
        <a:buFont typeface="Arial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8pPr>
      <a:lvl9pPr marL="4345355" indent="-255609" algn="l" defTabSz="511218" rtl="0" eaLnBrk="1" latinLnBrk="0" hangingPunct="1">
        <a:spcBef>
          <a:spcPct val="20000"/>
        </a:spcBef>
        <a:buFont typeface="Arial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121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11218" algn="l" defTabSz="51121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22437" algn="l" defTabSz="51121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33655" algn="l" defTabSz="51121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44873" algn="l" defTabSz="51121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56091" algn="l" defTabSz="51121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67309" algn="l" defTabSz="51121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78528" algn="l" defTabSz="51121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89746" algn="l" defTabSz="51121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9315" y="5862127"/>
            <a:ext cx="12261315" cy="10033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24223" y="6356351"/>
            <a:ext cx="25975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bg1"/>
                </a:solidFill>
              </a:defRPr>
            </a:lvl1pPr>
          </a:lstStyle>
          <a:p>
            <a:pPr defTabSz="914377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337716" y="6356351"/>
            <a:ext cx="15566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pPr defTabSz="914377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92346" y="6356351"/>
            <a:ext cx="69005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bg1"/>
                </a:solidFill>
              </a:defRPr>
            </a:lvl1pPr>
          </a:lstStyle>
          <a:p>
            <a:pPr defTabSz="914377"/>
            <a:fld id="{F8DE7F8C-6090-3B47-93A0-72668CC794B4}" type="slidenum">
              <a:rPr lang="en-US" smtClean="0">
                <a:solidFill>
                  <a:prstClr val="white"/>
                </a:solidFill>
              </a:rPr>
              <a:pPr defTabSz="914377"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8" name="Picture 10">
            <a:extLst>
              <a:ext uri="{FF2B5EF4-FFF2-40B4-BE49-F238E27FC236}">
                <a16:creationId xmlns:a16="http://schemas.microsoft.com/office/drawing/2014/main" id="{ADBE63D9-8D5E-4DE0-8B67-A872924B891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851" y="5862639"/>
            <a:ext cx="12261851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8743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</p:sldLayoutIdLst>
  <p:hf hdr="0" ftr="0" dt="0"/>
  <p:txStyles>
    <p:titleStyle>
      <a:lvl1pPr algn="ctr" defTabSz="609585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09585" indent="-609585" algn="l" defTabSz="609585" rtl="0" eaLnBrk="1" latinLnBrk="0" hangingPunct="1">
        <a:spcBef>
          <a:spcPct val="20000"/>
        </a:spcBef>
        <a:buClr>
          <a:schemeClr val="accent4"/>
        </a:buClr>
        <a:buSzPct val="100000"/>
        <a:buFont typeface="Wingdings" panose="05000000000000000000" pitchFamily="2" charset="2"/>
        <a:buChar char="§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609585" rtl="0" eaLnBrk="1" latinLnBrk="0" hangingPunct="1">
        <a:spcBef>
          <a:spcPct val="20000"/>
        </a:spcBef>
        <a:buClr>
          <a:schemeClr val="accent4"/>
        </a:buClr>
        <a:buFont typeface="Arial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609585" rtl="0" eaLnBrk="1" latinLnBrk="0" hangingPunct="1">
        <a:spcBef>
          <a:spcPct val="20000"/>
        </a:spcBef>
        <a:buClr>
          <a:schemeClr val="accent4"/>
        </a:buClr>
        <a:buFont typeface="Wingdings" panose="05000000000000000000" pitchFamily="2" charset="2"/>
        <a:buChar char="§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609585" rtl="0" eaLnBrk="1" latinLnBrk="0" hangingPunct="1">
        <a:spcBef>
          <a:spcPct val="20000"/>
        </a:spcBef>
        <a:buClr>
          <a:schemeClr val="accent4"/>
        </a:buClr>
        <a:buFont typeface="Arial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609585" rtl="0" eaLnBrk="1" latinLnBrk="0" hangingPunct="1">
        <a:spcBef>
          <a:spcPct val="20000"/>
        </a:spcBef>
        <a:buClr>
          <a:srgbClr val="FFC000"/>
        </a:buClr>
        <a:buFont typeface="Arial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723DD2CA-FAFA-6E11-F96F-B89F9661A21E}"/>
              </a:ext>
            </a:extLst>
          </p:cNvPr>
          <p:cNvGrpSpPr/>
          <p:nvPr/>
        </p:nvGrpSpPr>
        <p:grpSpPr>
          <a:xfrm>
            <a:off x="96430" y="-7374"/>
            <a:ext cx="12215450" cy="6872748"/>
            <a:chOff x="-23450" y="-9832"/>
            <a:chExt cx="12215450" cy="6872748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BC4F560-0E5B-C1FC-BC5C-085A80744614}"/>
                </a:ext>
              </a:extLst>
            </p:cNvPr>
            <p:cNvSpPr/>
            <p:nvPr/>
          </p:nvSpPr>
          <p:spPr>
            <a:xfrm>
              <a:off x="2428568" y="-9832"/>
              <a:ext cx="9763432" cy="6867832"/>
            </a:xfrm>
            <a:prstGeom prst="rect">
              <a:avLst/>
            </a:prstGeom>
            <a:solidFill>
              <a:srgbClr val="0085C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724B41FD-4AE8-77E2-0F46-31757FF36B84}"/>
                </a:ext>
              </a:extLst>
            </p:cNvPr>
            <p:cNvSpPr/>
            <p:nvPr/>
          </p:nvSpPr>
          <p:spPr>
            <a:xfrm>
              <a:off x="-23449" y="-9832"/>
              <a:ext cx="6974855" cy="6872748"/>
            </a:xfrm>
            <a:custGeom>
              <a:avLst/>
              <a:gdLst>
                <a:gd name="connsiteX0" fmla="*/ 3784 w 6974855"/>
                <a:gd name="connsiteY0" fmla="*/ 0 h 6872748"/>
                <a:gd name="connsiteX1" fmla="*/ 6974855 w 6974855"/>
                <a:gd name="connsiteY1" fmla="*/ 9832 h 6872748"/>
                <a:gd name="connsiteX2" fmla="*/ 3484404 w 6974855"/>
                <a:gd name="connsiteY2" fmla="*/ 6872748 h 6872748"/>
                <a:gd name="connsiteX3" fmla="*/ 3784 w 6974855"/>
                <a:gd name="connsiteY3" fmla="*/ 6872748 h 6872748"/>
                <a:gd name="connsiteX4" fmla="*/ 3784 w 6974855"/>
                <a:gd name="connsiteY4" fmla="*/ 0 h 6872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74855" h="6872748">
                  <a:moveTo>
                    <a:pt x="3784" y="0"/>
                  </a:moveTo>
                  <a:lnTo>
                    <a:pt x="6974855" y="9832"/>
                  </a:lnTo>
                  <a:lnTo>
                    <a:pt x="3484404" y="6872748"/>
                  </a:lnTo>
                  <a:lnTo>
                    <a:pt x="3784" y="6872748"/>
                  </a:lnTo>
                  <a:cubicBezTo>
                    <a:pt x="507" y="4585109"/>
                    <a:pt x="-2771" y="2297471"/>
                    <a:pt x="3784" y="0"/>
                  </a:cubicBezTo>
                  <a:close/>
                </a:path>
              </a:pathLst>
            </a:custGeom>
            <a:solidFill>
              <a:srgbClr val="0085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2AB027D7-C0D5-2764-1568-09935F8BB1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rcRect l="6283" t="5367" r="70750" b="5502"/>
            <a:stretch/>
          </p:blipFill>
          <p:spPr>
            <a:xfrm>
              <a:off x="-23450" y="0"/>
              <a:ext cx="3976017" cy="6858000"/>
            </a:xfrm>
            <a:prstGeom prst="rect">
              <a:avLst/>
            </a:prstGeom>
            <a:effectLst/>
          </p:spPr>
        </p:pic>
      </p:grpSp>
      <p:sp>
        <p:nvSpPr>
          <p:cNvPr id="11" name="Title 9">
            <a:extLst>
              <a:ext uri="{FF2B5EF4-FFF2-40B4-BE49-F238E27FC236}">
                <a16:creationId xmlns:a16="http://schemas.microsoft.com/office/drawing/2014/main" id="{18496DF3-126C-77F0-A825-1D8A64CA4EC0}"/>
              </a:ext>
            </a:extLst>
          </p:cNvPr>
          <p:cNvSpPr txBox="1">
            <a:spLocks/>
          </p:cNvSpPr>
          <p:nvPr/>
        </p:nvSpPr>
        <p:spPr>
          <a:xfrm>
            <a:off x="953729" y="638790"/>
            <a:ext cx="1123827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609585" rtl="0" eaLnBrk="1" latinLnBrk="0" hangingPunct="1">
              <a:spcBef>
                <a:spcPct val="0"/>
              </a:spcBef>
              <a:buNone/>
              <a:defRPr sz="586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>
                <a:solidFill>
                  <a:schemeClr val="bg1"/>
                </a:solidFill>
              </a:rPr>
              <a:t>Fiscal Year 2027-2028 Budget Workshop </a:t>
            </a:r>
          </a:p>
          <a:p>
            <a:pPr algn="l"/>
            <a:r>
              <a:rPr lang="en-US" sz="3600" dirty="0">
                <a:solidFill>
                  <a:schemeClr val="bg1"/>
                </a:solidFill>
              </a:rPr>
              <a:t>Proposed Schedule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8ACF468-5577-08C9-1A51-EA5815701A1D}"/>
              </a:ext>
            </a:extLst>
          </p:cNvPr>
          <p:cNvSpPr txBox="1"/>
          <p:nvPr/>
        </p:nvSpPr>
        <p:spPr>
          <a:xfrm>
            <a:off x="845574" y="2177651"/>
            <a:ext cx="10500852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>
                <a:solidFill>
                  <a:srgbClr val="FFC000"/>
                </a:solidFill>
                <a:latin typeface="Arial" panose="020B0604020202020204"/>
              </a:rPr>
              <a:t>Wednesday, September 23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, 2026 6 p.m.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Water, Wastewater, and Stormwater Operating and Capital Budgets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Proposed Rules and Regulation Changes and Fee Adjustments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7A7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Wednesday, </a:t>
            </a:r>
            <a:r>
              <a:rPr lang="en-US" sz="2000" b="1" dirty="0">
                <a:solidFill>
                  <a:srgbClr val="FFC000"/>
                </a:solidFill>
                <a:latin typeface="Arial" panose="020B0604020202020204"/>
              </a:rPr>
              <a:t>September 30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, 2026 6 p.m.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Optional meeting if further discussion is needed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sng" strike="noStrike" kern="1200" cap="none" spc="0" normalizeH="0" baseline="0" noProof="0" dirty="0">
              <a:ln>
                <a:noFill/>
              </a:ln>
              <a:solidFill>
                <a:srgbClr val="F7A7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Wednesday, December 09, 2026  8:30 a.m.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PSB Regular Meeting: Approve and adopt budgets, rate adjustments, and Rules and Regulations.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9AD48A3-913F-D8E3-F60B-B72515D32088}"/>
              </a:ext>
            </a:extLst>
          </p:cNvPr>
          <p:cNvCxnSpPr/>
          <p:nvPr/>
        </p:nvCxnSpPr>
        <p:spPr>
          <a:xfrm>
            <a:off x="1071716" y="1964353"/>
            <a:ext cx="959628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BE069A7-8B30-19EC-59AC-98C1B7EF19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923C32-EDDE-4A95-B1FC-AF896E84D9A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26303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F5761D-6D80-80F5-4B1D-DBFDC73571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DF43D573-474B-84FA-9C0E-2DDFBFFFC48E}"/>
              </a:ext>
            </a:extLst>
          </p:cNvPr>
          <p:cNvGrpSpPr/>
          <p:nvPr/>
        </p:nvGrpSpPr>
        <p:grpSpPr>
          <a:xfrm>
            <a:off x="0" y="0"/>
            <a:ext cx="12215450" cy="6872748"/>
            <a:chOff x="-23450" y="-9832"/>
            <a:chExt cx="12215450" cy="6872748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7AEEFB8-D1E4-2773-8C6C-77AEAC64F115}"/>
                </a:ext>
              </a:extLst>
            </p:cNvPr>
            <p:cNvSpPr/>
            <p:nvPr/>
          </p:nvSpPr>
          <p:spPr>
            <a:xfrm>
              <a:off x="2428568" y="-9832"/>
              <a:ext cx="9763432" cy="6867832"/>
            </a:xfrm>
            <a:prstGeom prst="rect">
              <a:avLst/>
            </a:prstGeom>
            <a:solidFill>
              <a:srgbClr val="0085C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D229675-21AB-4297-6EC0-451FFFAF690E}"/>
                </a:ext>
              </a:extLst>
            </p:cNvPr>
            <p:cNvSpPr/>
            <p:nvPr/>
          </p:nvSpPr>
          <p:spPr>
            <a:xfrm>
              <a:off x="-23449" y="-9832"/>
              <a:ext cx="6974855" cy="6872748"/>
            </a:xfrm>
            <a:custGeom>
              <a:avLst/>
              <a:gdLst>
                <a:gd name="connsiteX0" fmla="*/ 3784 w 6974855"/>
                <a:gd name="connsiteY0" fmla="*/ 0 h 6872748"/>
                <a:gd name="connsiteX1" fmla="*/ 6974855 w 6974855"/>
                <a:gd name="connsiteY1" fmla="*/ 9832 h 6872748"/>
                <a:gd name="connsiteX2" fmla="*/ 3484404 w 6974855"/>
                <a:gd name="connsiteY2" fmla="*/ 6872748 h 6872748"/>
                <a:gd name="connsiteX3" fmla="*/ 3784 w 6974855"/>
                <a:gd name="connsiteY3" fmla="*/ 6872748 h 6872748"/>
                <a:gd name="connsiteX4" fmla="*/ 3784 w 6974855"/>
                <a:gd name="connsiteY4" fmla="*/ 0 h 6872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74855" h="6872748">
                  <a:moveTo>
                    <a:pt x="3784" y="0"/>
                  </a:moveTo>
                  <a:lnTo>
                    <a:pt x="6974855" y="9832"/>
                  </a:lnTo>
                  <a:lnTo>
                    <a:pt x="3484404" y="6872748"/>
                  </a:lnTo>
                  <a:lnTo>
                    <a:pt x="3784" y="6872748"/>
                  </a:lnTo>
                  <a:cubicBezTo>
                    <a:pt x="507" y="4585109"/>
                    <a:pt x="-2771" y="2297471"/>
                    <a:pt x="3784" y="0"/>
                  </a:cubicBezTo>
                  <a:close/>
                </a:path>
              </a:pathLst>
            </a:custGeom>
            <a:solidFill>
              <a:srgbClr val="0085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38B80879-2B49-1D59-1E6B-10862CB6367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rcRect l="6283" t="5367" r="70750" b="5502"/>
            <a:stretch/>
          </p:blipFill>
          <p:spPr>
            <a:xfrm>
              <a:off x="-23450" y="0"/>
              <a:ext cx="3976017" cy="6858000"/>
            </a:xfrm>
            <a:prstGeom prst="rect">
              <a:avLst/>
            </a:prstGeom>
            <a:effectLst/>
          </p:spPr>
        </p:pic>
      </p:grpSp>
      <p:sp>
        <p:nvSpPr>
          <p:cNvPr id="11" name="Title 9">
            <a:extLst>
              <a:ext uri="{FF2B5EF4-FFF2-40B4-BE49-F238E27FC236}">
                <a16:creationId xmlns:a16="http://schemas.microsoft.com/office/drawing/2014/main" id="{12D2759B-3620-4AAA-764B-756A8E511216}"/>
              </a:ext>
            </a:extLst>
          </p:cNvPr>
          <p:cNvSpPr txBox="1">
            <a:spLocks/>
          </p:cNvSpPr>
          <p:nvPr/>
        </p:nvSpPr>
        <p:spPr>
          <a:xfrm>
            <a:off x="742022" y="585452"/>
            <a:ext cx="11259147" cy="8036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609585" rtl="0" eaLnBrk="1" latinLnBrk="0" hangingPunct="1">
              <a:spcBef>
                <a:spcPct val="0"/>
              </a:spcBef>
              <a:buNone/>
              <a:defRPr sz="586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>
                <a:solidFill>
                  <a:schemeClr val="bg1"/>
                </a:solidFill>
              </a:rPr>
              <a:t>Fiscal Year 2027-2028 Community Meetings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EF6E0E3-D0F0-FD25-709A-503B8ED63D0D}"/>
              </a:ext>
            </a:extLst>
          </p:cNvPr>
          <p:cNvSpPr txBox="1"/>
          <p:nvPr/>
        </p:nvSpPr>
        <p:spPr>
          <a:xfrm>
            <a:off x="844420" y="1376866"/>
            <a:ext cx="10500852" cy="409342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fontAlgn="base"/>
            <a:r>
              <a:rPr lang="en-US" sz="2000" b="1" u="sng" dirty="0">
                <a:solidFill>
                  <a:srgbClr val="FFC000"/>
                </a:solidFill>
              </a:rPr>
              <a:t>Community Meetings in October: Proposed Budget &amp; Open Q&amp;A Sessions</a:t>
            </a:r>
            <a:r>
              <a:rPr lang="en-US" sz="2000" dirty="0">
                <a:solidFill>
                  <a:srgbClr val="FFC000"/>
                </a:solidFill>
              </a:rPr>
              <a:t>​</a:t>
            </a:r>
          </a:p>
          <a:p>
            <a:pPr fontAlgn="base"/>
            <a:r>
              <a:rPr lang="en-US" sz="2000" b="1" dirty="0">
                <a:solidFill>
                  <a:schemeClr val="bg1"/>
                </a:solidFill>
              </a:rPr>
              <a:t>Objective:</a:t>
            </a:r>
            <a:r>
              <a:rPr lang="en-US" sz="2000" dirty="0">
                <a:solidFill>
                  <a:schemeClr val="bg1"/>
                </a:solidFill>
              </a:rPr>
              <a:t> Provide in-depth guidance on budget structure and procedures with an opportunity for the public to ask questions outside the standard workshops.</a:t>
            </a:r>
          </a:p>
          <a:p>
            <a:pPr fontAlgn="base"/>
            <a:endParaRPr lang="en-US" sz="2000" dirty="0">
              <a:solidFill>
                <a:schemeClr val="bg1"/>
              </a:solidFill>
            </a:endParaRPr>
          </a:p>
          <a:p>
            <a:pPr fontAlgn="base"/>
            <a:r>
              <a:rPr lang="en-US" sz="2000">
                <a:solidFill>
                  <a:schemeClr val="bg1"/>
                </a:solidFill>
                <a:cs typeface="Arial"/>
              </a:rPr>
              <a:t>Tentative Dates:</a:t>
            </a:r>
            <a:endParaRPr lang="en-US" sz="2000" dirty="0">
              <a:solidFill>
                <a:schemeClr val="bg1"/>
              </a:solidFill>
            </a:endParaRPr>
          </a:p>
          <a:p>
            <a:pPr>
              <a:defRPr/>
            </a:pPr>
            <a:endParaRPr lang="en-US" sz="2000" dirty="0">
              <a:solidFill>
                <a:schemeClr val="bg1"/>
              </a:solidFill>
              <a:latin typeface="Arial" panose="020B0604020202020204"/>
              <a:cs typeface="Arial"/>
            </a:endParaRPr>
          </a:p>
          <a:p>
            <a:pPr marL="342900" indent="-342900">
              <a:buFont typeface="Arial"/>
              <a:buChar char="•"/>
              <a:defRPr/>
            </a:pPr>
            <a:r>
              <a:rPr lang="en-US" sz="2000">
                <a:solidFill>
                  <a:schemeClr val="bg1"/>
                </a:solidFill>
                <a:latin typeface="Arial" panose="020B0604020202020204"/>
                <a:cs typeface="Arial"/>
              </a:rPr>
              <a:t>Wednesday, October 13, 2026</a:t>
            </a:r>
          </a:p>
          <a:p>
            <a:pPr>
              <a:defRPr/>
            </a:pPr>
            <a:endParaRPr lang="en-US" sz="2000" dirty="0">
              <a:solidFill>
                <a:schemeClr val="bg1"/>
              </a:solidFill>
              <a:latin typeface="Arial" panose="020B0604020202020204"/>
              <a:cs typeface="Arial"/>
            </a:endParaRPr>
          </a:p>
          <a:p>
            <a:pPr marL="342900" indent="-342900">
              <a:buFont typeface="Arial"/>
              <a:buChar char="•"/>
              <a:defRPr/>
            </a:pPr>
            <a:r>
              <a:rPr lang="en-US" sz="2000">
                <a:solidFill>
                  <a:schemeClr val="bg1"/>
                </a:solidFill>
                <a:latin typeface="Arial" panose="020B0604020202020204"/>
                <a:cs typeface="Arial"/>
              </a:rPr>
              <a:t>Wednesday, October 15, 2026</a:t>
            </a:r>
            <a:endParaRPr lang="en-US">
              <a:solidFill>
                <a:schemeClr val="bg1"/>
              </a:solidFill>
            </a:endParaRPr>
          </a:p>
          <a:p>
            <a:pPr>
              <a:defRPr/>
            </a:pPr>
            <a:endParaRPr lang="en-US" sz="2000" dirty="0">
              <a:solidFill>
                <a:schemeClr val="bg1"/>
              </a:solidFill>
              <a:latin typeface="Arial" panose="020B0604020202020204"/>
              <a:cs typeface="Arial"/>
            </a:endParaRPr>
          </a:p>
          <a:p>
            <a:pPr marL="342900" indent="-342900">
              <a:buFont typeface="Arial"/>
              <a:buChar char="•"/>
              <a:defRPr/>
            </a:pPr>
            <a:r>
              <a:rPr lang="en-US" sz="2000">
                <a:solidFill>
                  <a:schemeClr val="bg1"/>
                </a:solidFill>
                <a:latin typeface="Arial" panose="020B0604020202020204"/>
                <a:cs typeface="Arial"/>
              </a:rPr>
              <a:t>Thursday, October 20, 2026</a:t>
            </a:r>
            <a:endParaRPr lang="en-US" sz="2000" dirty="0">
              <a:solidFill>
                <a:schemeClr val="bg1"/>
              </a:solidFill>
              <a:latin typeface="Arial" panose="020B0604020202020204"/>
              <a:cs typeface="Arial"/>
            </a:endParaRPr>
          </a:p>
          <a:p>
            <a:pPr>
              <a:defRPr/>
            </a:pPr>
            <a:endParaRPr lang="en-US" sz="2000" dirty="0">
              <a:solidFill>
                <a:schemeClr val="bg1"/>
              </a:solidFill>
              <a:latin typeface="Arial" panose="020B0604020202020204"/>
              <a:cs typeface="Arial"/>
            </a:endParaRPr>
          </a:p>
          <a:p>
            <a:pPr marL="342900" indent="-342900">
              <a:buFont typeface="Arial"/>
              <a:buChar char="•"/>
              <a:defRPr/>
            </a:pPr>
            <a:r>
              <a:rPr lang="en-US" sz="2000">
                <a:solidFill>
                  <a:schemeClr val="bg1"/>
                </a:solidFill>
                <a:latin typeface="Arial" panose="020B0604020202020204"/>
                <a:cs typeface="Arial"/>
              </a:rPr>
              <a:t>Thursday, October 22, 2026</a:t>
            </a:r>
            <a:endParaRPr lang="en-US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cs typeface="Arial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DB36F23-2BBC-6A2C-CB8D-9403920E8C15}"/>
              </a:ext>
            </a:extLst>
          </p:cNvPr>
          <p:cNvCxnSpPr/>
          <p:nvPr/>
        </p:nvCxnSpPr>
        <p:spPr>
          <a:xfrm>
            <a:off x="846993" y="1321831"/>
            <a:ext cx="959628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2364074-A053-5131-C78E-6BF258AF8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923C32-EDDE-4A95-B1FC-AF896E84D9A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9076199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4-Main">
  <a:themeElements>
    <a:clrScheme name="HomeServe Colors">
      <a:dk1>
        <a:srgbClr val="141313"/>
      </a:dk1>
      <a:lt1>
        <a:sysClr val="window" lastClr="FFFFFF"/>
      </a:lt1>
      <a:dk2>
        <a:srgbClr val="D22A2C"/>
      </a:dk2>
      <a:lt2>
        <a:srgbClr val="FFFFFF"/>
      </a:lt2>
      <a:accent1>
        <a:srgbClr val="C7CED3"/>
      </a:accent1>
      <a:accent2>
        <a:srgbClr val="E3E4E0"/>
      </a:accent2>
      <a:accent3>
        <a:srgbClr val="EAE1B3"/>
      </a:accent3>
      <a:accent4>
        <a:srgbClr val="1083BC"/>
      </a:accent4>
      <a:accent5>
        <a:srgbClr val="8200FF"/>
      </a:accent5>
      <a:accent6>
        <a:srgbClr val="EA691B"/>
      </a:accent6>
      <a:hlink>
        <a:srgbClr val="33ADA3"/>
      </a:hlink>
      <a:folHlink>
        <a:srgbClr val="18A63D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over 3">
  <a:themeElements>
    <a:clrScheme name="HomeServe Colors">
      <a:dk1>
        <a:srgbClr val="141313"/>
      </a:dk1>
      <a:lt1>
        <a:sysClr val="window" lastClr="FFFFFF"/>
      </a:lt1>
      <a:dk2>
        <a:srgbClr val="D22A2C"/>
      </a:dk2>
      <a:lt2>
        <a:srgbClr val="FFFFFF"/>
      </a:lt2>
      <a:accent1>
        <a:srgbClr val="C7CED3"/>
      </a:accent1>
      <a:accent2>
        <a:srgbClr val="E3E4E0"/>
      </a:accent2>
      <a:accent3>
        <a:srgbClr val="EAE1B3"/>
      </a:accent3>
      <a:accent4>
        <a:srgbClr val="1083BC"/>
      </a:accent4>
      <a:accent5>
        <a:srgbClr val="8200FF"/>
      </a:accent5>
      <a:accent6>
        <a:srgbClr val="EA691B"/>
      </a:accent6>
      <a:hlink>
        <a:srgbClr val="33ADA3"/>
      </a:hlink>
      <a:folHlink>
        <a:srgbClr val="18A63D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6_Office Theme">
  <a:themeElements>
    <a:clrScheme name="El Paso Water color palette">
      <a:dk1>
        <a:sysClr val="windowText" lastClr="000000"/>
      </a:dk1>
      <a:lt1>
        <a:sysClr val="window" lastClr="FFFFFF"/>
      </a:lt1>
      <a:dk2>
        <a:srgbClr val="002F7D"/>
      </a:dk2>
      <a:lt2>
        <a:srgbClr val="EEECE1"/>
      </a:lt2>
      <a:accent1>
        <a:srgbClr val="0075A8"/>
      </a:accent1>
      <a:accent2>
        <a:srgbClr val="B3B1B1"/>
      </a:accent2>
      <a:accent3>
        <a:srgbClr val="646469"/>
      </a:accent3>
      <a:accent4>
        <a:srgbClr val="F7A700"/>
      </a:accent4>
      <a:accent5>
        <a:srgbClr val="A2402A"/>
      </a:accent5>
      <a:accent6>
        <a:srgbClr val="061B2B"/>
      </a:accent6>
      <a:hlink>
        <a:srgbClr val="6E3C2E"/>
      </a:hlink>
      <a:folHlink>
        <a:srgbClr val="D8780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7FEC7F639F9A144ADCB3226FDF4C30E" ma:contentTypeVersion="4" ma:contentTypeDescription="Create a new document." ma:contentTypeScope="" ma:versionID="2008344e989e3436e012528c18dea117">
  <xsd:schema xmlns:xsd="http://www.w3.org/2001/XMLSchema" xmlns:xs="http://www.w3.org/2001/XMLSchema" xmlns:p="http://schemas.microsoft.com/office/2006/metadata/properties" xmlns:ns2="1a504601-eab0-43b4-b5c0-cc09a4b952e5" targetNamespace="http://schemas.microsoft.com/office/2006/metadata/properties" ma:root="true" ma:fieldsID="47db876ad368b0d8c1cc6f5adf92493a" ns2:_="">
    <xsd:import namespace="1a504601-eab0-43b4-b5c0-cc09a4b952e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a504601-eab0-43b4-b5c0-cc09a4b952e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C1C41E7-7064-4CB0-BD37-C1190DB22D74}">
  <ds:schemaRefs>
    <ds:schemaRef ds:uri="http://schemas.microsoft.com/office/2006/metadata/properties"/>
    <ds:schemaRef ds:uri="http://schemas.microsoft.com/office/infopath/2007/PartnerControls"/>
    <ds:schemaRef ds:uri="1ed73e82-9c39-4455-8514-99c7b3e2e64f"/>
    <ds:schemaRef ds:uri="bfd75122-cf21-4099-a482-9cf7110a2505"/>
  </ds:schemaRefs>
</ds:datastoreItem>
</file>

<file path=customXml/itemProps2.xml><?xml version="1.0" encoding="utf-8"?>
<ds:datastoreItem xmlns:ds="http://schemas.openxmlformats.org/officeDocument/2006/customXml" ds:itemID="{ABC7D6D4-543B-44E2-B1B2-1DF205328C57}"/>
</file>

<file path=customXml/itemProps3.xml><?xml version="1.0" encoding="utf-8"?>
<ds:datastoreItem xmlns:ds="http://schemas.openxmlformats.org/officeDocument/2006/customXml" ds:itemID="{699394C8-B597-41C2-9AC7-12B728F2DA5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10441</TotalTime>
  <Words>130</Words>
  <Application>Microsoft Office PowerPoint</Application>
  <PresentationFormat>Widescreen</PresentationFormat>
  <Paragraphs>23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Cover 4-Main</vt:lpstr>
      <vt:lpstr>Cover 3</vt:lpstr>
      <vt:lpstr>6_Office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Gretchen K. Byram</dc:creator>
  <cp:lastModifiedBy>Cinthya Dominguez</cp:lastModifiedBy>
  <cp:revision>225</cp:revision>
  <cp:lastPrinted>2023-10-10T18:26:56Z</cp:lastPrinted>
  <dcterms:created xsi:type="dcterms:W3CDTF">2022-10-05T20:26:16Z</dcterms:created>
  <dcterms:modified xsi:type="dcterms:W3CDTF">2026-08-05T20:18:11Z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0x010100B7FEC7F639F9A144ADCB3226FDF4C30E</vt:lpwstr>
  </property>
  <property fmtid="{D5CDD505-2E9C-101B-9397-08002B2CF9AE}" pid="3" name="MediaServiceImageTags">
    <vt:lpwstr/>
  </property>
</Properties>
</file>