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147329360" r:id="rId5"/>
    <p:sldId id="21473293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A00AC6-DA71-3464-18F5-EC7C44F472BF}" v="16" dt="2026-08-31T16:19:49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nthya Dominguez" userId="S::cinthya.dominguez@epwu.org::ff995e8e-55bd-494d-966c-032c0ae1e3d5" providerId="AD" clId="Web-{1F3DE87D-DE5B-7FD7-5985-B9C9DFB703EC}"/>
    <pc:docChg chg="modSld">
      <pc:chgData name="Cinthya Dominguez" userId="S::cinthya.dominguez@epwu.org::ff995e8e-55bd-494d-966c-032c0ae1e3d5" providerId="AD" clId="Web-{1F3DE87D-DE5B-7FD7-5985-B9C9DFB703EC}" dt="2026-08-27T16:22:36.089" v="80" actId="20577"/>
      <pc:docMkLst>
        <pc:docMk/>
      </pc:docMkLst>
      <pc:sldChg chg="modSp">
        <pc:chgData name="Cinthya Dominguez" userId="S::cinthya.dominguez@epwu.org::ff995e8e-55bd-494d-966c-032c0ae1e3d5" providerId="AD" clId="Web-{1F3DE87D-DE5B-7FD7-5985-B9C9DFB703EC}" dt="2026-08-27T16:22:36.089" v="80" actId="20577"/>
        <pc:sldMkLst>
          <pc:docMk/>
          <pc:sldMk cId="2961153199" sldId="2147329361"/>
        </pc:sldMkLst>
      </pc:sldChg>
    </pc:docChg>
  </pc:docChgLst>
  <pc:docChgLst>
    <pc:chgData name="Edith Lara" userId="S::edith.lara@epwu.org::a66e0866-9a5c-4f0e-8d7e-48c04ea142ca" providerId="AD" clId="Web-{48A00AC6-DA71-3464-18F5-EC7C44F472BF}"/>
    <pc:docChg chg="modSld">
      <pc:chgData name="Edith Lara" userId="S::edith.lara@epwu.org::a66e0866-9a5c-4f0e-8d7e-48c04ea142ca" providerId="AD" clId="Web-{48A00AC6-DA71-3464-18F5-EC7C44F472BF}" dt="2026-08-31T16:19:49.261" v="12" actId="14100"/>
      <pc:docMkLst>
        <pc:docMk/>
      </pc:docMkLst>
      <pc:sldChg chg="addSp delSp modSp">
        <pc:chgData name="Edith Lara" userId="S::edith.lara@epwu.org::a66e0866-9a5c-4f0e-8d7e-48c04ea142ca" providerId="AD" clId="Web-{48A00AC6-DA71-3464-18F5-EC7C44F472BF}" dt="2026-08-31T16:19:49.261" v="12" actId="14100"/>
        <pc:sldMkLst>
          <pc:docMk/>
          <pc:sldMk cId="2961153199" sldId="2147329361"/>
        </pc:sldMkLst>
        <pc:picChg chg="del">
          <ac:chgData name="Edith Lara" userId="S::edith.lara@epwu.org::a66e0866-9a5c-4f0e-8d7e-48c04ea142ca" providerId="AD" clId="Web-{48A00AC6-DA71-3464-18F5-EC7C44F472BF}" dt="2026-08-31T16:17:54.543" v="0"/>
          <ac:picMkLst>
            <pc:docMk/>
            <pc:sldMk cId="2961153199" sldId="2147329361"/>
            <ac:picMk id="4" creationId="{8A9399B4-9B7E-9C86-990D-F708E4EF3E8A}"/>
          </ac:picMkLst>
        </pc:picChg>
        <pc:picChg chg="add del mod">
          <ac:chgData name="Edith Lara" userId="S::edith.lara@epwu.org::a66e0866-9a5c-4f0e-8d7e-48c04ea142ca" providerId="AD" clId="Web-{48A00AC6-DA71-3464-18F5-EC7C44F472BF}" dt="2026-08-31T16:18:23.434" v="3"/>
          <ac:picMkLst>
            <pc:docMk/>
            <pc:sldMk cId="2961153199" sldId="2147329361"/>
            <ac:picMk id="5" creationId="{03572C2C-C272-B287-529F-074045D1772D}"/>
          </ac:picMkLst>
        </pc:picChg>
        <pc:picChg chg="add del mod">
          <ac:chgData name="Edith Lara" userId="S::edith.lara@epwu.org::a66e0866-9a5c-4f0e-8d7e-48c04ea142ca" providerId="AD" clId="Web-{48A00AC6-DA71-3464-18F5-EC7C44F472BF}" dt="2026-08-31T16:19:13.230" v="8"/>
          <ac:picMkLst>
            <pc:docMk/>
            <pc:sldMk cId="2961153199" sldId="2147329361"/>
            <ac:picMk id="6" creationId="{7C03D7D8-CDE9-40B2-59D1-CEAE7E96D7AB}"/>
          </ac:picMkLst>
        </pc:picChg>
        <pc:picChg chg="add mod">
          <ac:chgData name="Edith Lara" userId="S::edith.lara@epwu.org::a66e0866-9a5c-4f0e-8d7e-48c04ea142ca" providerId="AD" clId="Web-{48A00AC6-DA71-3464-18F5-EC7C44F472BF}" dt="2026-08-31T16:19:49.261" v="12" actId="14100"/>
          <ac:picMkLst>
            <pc:docMk/>
            <pc:sldMk cId="2961153199" sldId="2147329361"/>
            <ac:picMk id="7" creationId="{718721FD-D274-64EF-1171-06392D9AC0FF}"/>
          </ac:picMkLst>
        </pc:picChg>
      </pc:sldChg>
    </pc:docChg>
  </pc:docChgLst>
  <pc:docChgLst>
    <pc:chgData name="Edith Lara" userId="S::edith.lara@epwu.org::a66e0866-9a5c-4f0e-8d7e-48c04ea142ca" providerId="AD" clId="Web-{BFB3ABA9-329C-11F0-ECC6-F57F0720B77E}"/>
    <pc:docChg chg="modSld">
      <pc:chgData name="Edith Lara" userId="S::edith.lara@epwu.org::a66e0866-9a5c-4f0e-8d7e-48c04ea142ca" providerId="AD" clId="Web-{BFB3ABA9-329C-11F0-ECC6-F57F0720B77E}" dt="2026-08-29T01:27:28.385" v="38" actId="14100"/>
      <pc:docMkLst>
        <pc:docMk/>
      </pc:docMkLst>
      <pc:sldChg chg="addSp delSp modSp">
        <pc:chgData name="Edith Lara" userId="S::edith.lara@epwu.org::a66e0866-9a5c-4f0e-8d7e-48c04ea142ca" providerId="AD" clId="Web-{BFB3ABA9-329C-11F0-ECC6-F57F0720B77E}" dt="2026-08-29T01:27:28.385" v="38" actId="14100"/>
        <pc:sldMkLst>
          <pc:docMk/>
          <pc:sldMk cId="2961153199" sldId="21473293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642B9C-8863-405F-B751-5901C112F10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202C8-26F8-499C-9E78-9D79B909F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50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202C8-26F8-499C-9E78-9D79B909F4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14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2EE5D6E-D74B-73C1-E914-F6C099835C29}"/>
              </a:ext>
            </a:extLst>
          </p:cNvPr>
          <p:cNvSpPr/>
          <p:nvPr userDrawn="1"/>
        </p:nvSpPr>
        <p:spPr>
          <a:xfrm>
            <a:off x="3243246" y="-14748"/>
            <a:ext cx="8957187" cy="6867832"/>
          </a:xfrm>
          <a:prstGeom prst="rect">
            <a:avLst/>
          </a:prstGeom>
          <a:solidFill>
            <a:srgbClr val="002F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053A6DD-1189-0574-9009-11815302A9EE}"/>
              </a:ext>
            </a:extLst>
          </p:cNvPr>
          <p:cNvSpPr/>
          <p:nvPr userDrawn="1"/>
        </p:nvSpPr>
        <p:spPr>
          <a:xfrm>
            <a:off x="-23449" y="-9832"/>
            <a:ext cx="6974855" cy="6872748"/>
          </a:xfrm>
          <a:custGeom>
            <a:avLst/>
            <a:gdLst>
              <a:gd name="connsiteX0" fmla="*/ 3784 w 6974855"/>
              <a:gd name="connsiteY0" fmla="*/ 0 h 6872748"/>
              <a:gd name="connsiteX1" fmla="*/ 6974855 w 6974855"/>
              <a:gd name="connsiteY1" fmla="*/ 9832 h 6872748"/>
              <a:gd name="connsiteX2" fmla="*/ 3484404 w 6974855"/>
              <a:gd name="connsiteY2" fmla="*/ 6872748 h 6872748"/>
              <a:gd name="connsiteX3" fmla="*/ 3784 w 6974855"/>
              <a:gd name="connsiteY3" fmla="*/ 6872748 h 6872748"/>
              <a:gd name="connsiteX4" fmla="*/ 3784 w 6974855"/>
              <a:gd name="connsiteY4" fmla="*/ 0 h 687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74855" h="6872748">
                <a:moveTo>
                  <a:pt x="3784" y="0"/>
                </a:moveTo>
                <a:lnTo>
                  <a:pt x="6974855" y="9832"/>
                </a:lnTo>
                <a:lnTo>
                  <a:pt x="3484404" y="6872748"/>
                </a:lnTo>
                <a:lnTo>
                  <a:pt x="3784" y="6872748"/>
                </a:lnTo>
                <a:cubicBezTo>
                  <a:pt x="507" y="4585109"/>
                  <a:pt x="-2771" y="2297471"/>
                  <a:pt x="3784" y="0"/>
                </a:cubicBezTo>
                <a:close/>
              </a:path>
            </a:pathLst>
          </a:custGeom>
          <a:solidFill>
            <a:srgbClr val="008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2949FA5-22AA-04F2-C74E-9B5C1A225D8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283" t="5367" r="70750" b="5502"/>
          <a:stretch/>
        </p:blipFill>
        <p:spPr>
          <a:xfrm>
            <a:off x="-23450" y="0"/>
            <a:ext cx="3976017" cy="6858000"/>
          </a:xfrm>
          <a:prstGeom prst="rect">
            <a:avLst/>
          </a:prstGeom>
          <a:effectLst/>
        </p:spPr>
      </p:pic>
      <p:pic>
        <p:nvPicPr>
          <p:cNvPr id="18" name="Picture 17" descr="logo white.psd">
            <a:extLst>
              <a:ext uri="{FF2B5EF4-FFF2-40B4-BE49-F238E27FC236}">
                <a16:creationId xmlns:a16="http://schemas.microsoft.com/office/drawing/2014/main" id="{6D98CD3D-5B1C-37B9-6468-72428D1840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94" y="723920"/>
            <a:ext cx="2686473" cy="110560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16FB23E-2668-BA9E-F828-4A70F3A01E16}"/>
              </a:ext>
            </a:extLst>
          </p:cNvPr>
          <p:cNvSpPr/>
          <p:nvPr userDrawn="1"/>
        </p:nvSpPr>
        <p:spPr>
          <a:xfrm>
            <a:off x="6988353" y="4555489"/>
            <a:ext cx="5212080" cy="782320"/>
          </a:xfrm>
          <a:custGeom>
            <a:avLst/>
            <a:gdLst>
              <a:gd name="connsiteX0" fmla="*/ 0 w 5212080"/>
              <a:gd name="connsiteY0" fmla="*/ 782320 h 782320"/>
              <a:gd name="connsiteX1" fmla="*/ 304800 w 5212080"/>
              <a:gd name="connsiteY1" fmla="*/ 10160 h 782320"/>
              <a:gd name="connsiteX2" fmla="*/ 5212080 w 5212080"/>
              <a:gd name="connsiteY2" fmla="*/ 0 h 782320"/>
              <a:gd name="connsiteX3" fmla="*/ 5212080 w 5212080"/>
              <a:gd name="connsiteY3" fmla="*/ 772160 h 782320"/>
              <a:gd name="connsiteX4" fmla="*/ 50800 w 5212080"/>
              <a:gd name="connsiteY4" fmla="*/ 782320 h 782320"/>
              <a:gd name="connsiteX5" fmla="*/ 60960 w 5212080"/>
              <a:gd name="connsiteY5" fmla="*/ 751840 h 782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12080" h="782320">
                <a:moveTo>
                  <a:pt x="0" y="782320"/>
                </a:moveTo>
                <a:lnTo>
                  <a:pt x="304800" y="10160"/>
                </a:lnTo>
                <a:lnTo>
                  <a:pt x="5212080" y="0"/>
                </a:lnTo>
                <a:lnTo>
                  <a:pt x="5212080" y="772160"/>
                </a:lnTo>
                <a:lnTo>
                  <a:pt x="50800" y="782320"/>
                </a:lnTo>
                <a:lnTo>
                  <a:pt x="60960" y="751840"/>
                </a:lnTo>
              </a:path>
            </a:pathLst>
          </a:custGeom>
          <a:solidFill>
            <a:srgbClr val="0075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E0995045-3F43-7D7C-30D4-269890873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647" y="2514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928511-4B0B-37B5-D8FF-A67ED4B71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46109" y="4723846"/>
            <a:ext cx="3789998" cy="522409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8127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9C80AA5-B754-009F-1708-3F102409E6C7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CDF53A2-61FE-4B91-9553-BD266EB0CA50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85FB8B-EAE1-1055-0641-67DA834B8F9C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95170-DD25-620B-FA6F-3605BC6E7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9A4818-F03A-F5F4-FC66-B89647238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3CF5CB-DD7D-8452-660C-EBB4660F41A0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0000"/>
            <a:ext cx="10490200" cy="0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034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CF4791E-3CB8-6BDF-AC21-5BE0E0CC348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75675" y="2820988"/>
            <a:ext cx="3219450" cy="3398837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EF87899-0EA4-27B6-B7C5-655CD7B9115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41913" y="2820988"/>
            <a:ext cx="3311525" cy="3398837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9AC4000-BD62-2C0E-FCDE-B70D6FD2B6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41913" y="244475"/>
            <a:ext cx="6653212" cy="24463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56ED3E-3084-652D-B4B9-6FD3D1685F81}"/>
              </a:ext>
            </a:extLst>
          </p:cNvPr>
          <p:cNvSpPr/>
          <p:nvPr userDrawn="1"/>
        </p:nvSpPr>
        <p:spPr>
          <a:xfrm>
            <a:off x="254000" y="243840"/>
            <a:ext cx="4765040" cy="59996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3A824D-2908-BA92-D7F6-02A39BFC4958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3C7169-455A-D9B7-6713-AE216F489001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B01EA84-60B7-9809-9A0A-6BF1958F7228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BEC389-B0C1-6A6A-DA75-A914AB25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1F2CC2D-708A-A29D-938B-8A64C2BF3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393" y="1123619"/>
            <a:ext cx="3955494" cy="816462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63D2C2-ADAC-9BFD-AA23-7BC45F746B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863" y="2063580"/>
            <a:ext cx="3956050" cy="345976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951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EF87899-0EA4-27B6-B7C5-655CD7B9115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41913" y="2820988"/>
            <a:ext cx="6653212" cy="3398837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9AC4000-BD62-2C0E-FCDE-B70D6FD2B6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41913" y="244475"/>
            <a:ext cx="6653212" cy="24463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56ED3E-3084-652D-B4B9-6FD3D1685F81}"/>
              </a:ext>
            </a:extLst>
          </p:cNvPr>
          <p:cNvSpPr/>
          <p:nvPr userDrawn="1"/>
        </p:nvSpPr>
        <p:spPr>
          <a:xfrm>
            <a:off x="254000" y="243840"/>
            <a:ext cx="4765040" cy="599964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3A824D-2908-BA92-D7F6-02A39BFC4958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3C7169-455A-D9B7-6713-AE216F489001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B01EA84-60B7-9809-9A0A-6BF1958F7228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BEC389-B0C1-6A6A-DA75-A914AB25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1F2CC2D-708A-A29D-938B-8A64C2BF3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393" y="1123619"/>
            <a:ext cx="3955494" cy="816462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63D2C2-ADAC-9BFD-AA23-7BC45F746B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863" y="2063580"/>
            <a:ext cx="3956050" cy="345976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4162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E3A824D-2908-BA92-D7F6-02A39BFC4958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3C7169-455A-D9B7-6713-AE216F489001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B01EA84-60B7-9809-9A0A-6BF1958F7228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BEC389-B0C1-6A6A-DA75-A914AB25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121FB4-E02A-589B-EA88-5CC0A3DE8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B9ED47A-6A61-119B-74C7-38D18F05A15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0000"/>
            <a:ext cx="10490200" cy="0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0A856A5D-1AE0-B868-AEF7-FDD8594F1EDF}"/>
              </a:ext>
            </a:extLst>
          </p:cNvPr>
          <p:cNvSpPr/>
          <p:nvPr userDrawn="1"/>
        </p:nvSpPr>
        <p:spPr>
          <a:xfrm>
            <a:off x="2143760" y="1889760"/>
            <a:ext cx="1016000" cy="1016000"/>
          </a:xfrm>
          <a:prstGeom prst="ellipse">
            <a:avLst/>
          </a:prstGeom>
          <a:solidFill>
            <a:srgbClr val="002F8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9C8F83-55A5-3765-053E-18721ECDA211}"/>
              </a:ext>
            </a:extLst>
          </p:cNvPr>
          <p:cNvSpPr/>
          <p:nvPr userDrawn="1"/>
        </p:nvSpPr>
        <p:spPr>
          <a:xfrm>
            <a:off x="5377023" y="1860208"/>
            <a:ext cx="1016000" cy="1016000"/>
          </a:xfrm>
          <a:prstGeom prst="ellipse">
            <a:avLst/>
          </a:prstGeom>
          <a:solidFill>
            <a:srgbClr val="002F8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064D627-C700-B916-A08B-2A7FEA7B4EE1}"/>
              </a:ext>
            </a:extLst>
          </p:cNvPr>
          <p:cNvSpPr/>
          <p:nvPr userDrawn="1"/>
        </p:nvSpPr>
        <p:spPr>
          <a:xfrm>
            <a:off x="8782861" y="1825890"/>
            <a:ext cx="1016000" cy="1016000"/>
          </a:xfrm>
          <a:prstGeom prst="ellipse">
            <a:avLst/>
          </a:prstGeom>
          <a:solidFill>
            <a:srgbClr val="002F8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BEE142-91EC-DD16-67B4-329FA31B3779}"/>
              </a:ext>
            </a:extLst>
          </p:cNvPr>
          <p:cNvSpPr txBox="1"/>
          <p:nvPr userDrawn="1"/>
        </p:nvSpPr>
        <p:spPr>
          <a:xfrm>
            <a:off x="9012966" y="1870172"/>
            <a:ext cx="623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$</a:t>
            </a:r>
          </a:p>
        </p:txBody>
      </p:sp>
      <p:sp>
        <p:nvSpPr>
          <p:cNvPr id="13" name="&quot;Not Allowed&quot; Symbol 12">
            <a:extLst>
              <a:ext uri="{FF2B5EF4-FFF2-40B4-BE49-F238E27FC236}">
                <a16:creationId xmlns:a16="http://schemas.microsoft.com/office/drawing/2014/main" id="{3C3127EC-E105-62BB-6CEE-17E437EBF34E}"/>
              </a:ext>
            </a:extLst>
          </p:cNvPr>
          <p:cNvSpPr/>
          <p:nvPr userDrawn="1"/>
        </p:nvSpPr>
        <p:spPr>
          <a:xfrm>
            <a:off x="2311133" y="2042171"/>
            <a:ext cx="690880" cy="690880"/>
          </a:xfrm>
          <a:prstGeom prst="noSmoking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14F4653-01FD-E7A6-6DA8-5FED9656D9DF}"/>
              </a:ext>
            </a:extLst>
          </p:cNvPr>
          <p:cNvCxnSpPr/>
          <p:nvPr userDrawn="1"/>
        </p:nvCxnSpPr>
        <p:spPr>
          <a:xfrm>
            <a:off x="4348480" y="3325228"/>
            <a:ext cx="0" cy="23643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CFA3D7-4BA8-84A7-5F52-F8E7C96F97FA}"/>
              </a:ext>
            </a:extLst>
          </p:cNvPr>
          <p:cNvCxnSpPr/>
          <p:nvPr userDrawn="1"/>
        </p:nvCxnSpPr>
        <p:spPr>
          <a:xfrm>
            <a:off x="7904480" y="3325228"/>
            <a:ext cx="0" cy="23643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1D12942-2B3E-8917-3F33-4B4208DC88EB}"/>
              </a:ext>
            </a:extLst>
          </p:cNvPr>
          <p:cNvSpPr/>
          <p:nvPr userDrawn="1"/>
        </p:nvSpPr>
        <p:spPr>
          <a:xfrm rot="510808">
            <a:off x="5681823" y="2083728"/>
            <a:ext cx="406400" cy="568960"/>
          </a:xfrm>
          <a:custGeom>
            <a:avLst/>
            <a:gdLst>
              <a:gd name="connsiteX0" fmla="*/ 0 w 406400"/>
              <a:gd name="connsiteY0" fmla="*/ 345440 h 568960"/>
              <a:gd name="connsiteX1" fmla="*/ 213360 w 406400"/>
              <a:gd name="connsiteY1" fmla="*/ 568960 h 568960"/>
              <a:gd name="connsiteX2" fmla="*/ 406400 w 406400"/>
              <a:gd name="connsiteY2" fmla="*/ 0 h 568960"/>
              <a:gd name="connsiteX3" fmla="*/ 406400 w 406400"/>
              <a:gd name="connsiteY3" fmla="*/ 0 h 56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" h="568960">
                <a:moveTo>
                  <a:pt x="0" y="345440"/>
                </a:moveTo>
                <a:lnTo>
                  <a:pt x="213360" y="568960"/>
                </a:lnTo>
                <a:lnTo>
                  <a:pt x="406400" y="0"/>
                </a:lnTo>
                <a:lnTo>
                  <a:pt x="406400" y="0"/>
                </a:lnTo>
              </a:path>
            </a:pathLst>
          </a:custGeom>
          <a:noFill/>
          <a:ln w="142875" cap="rnd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F5BE89C-FE89-52A9-51D2-91319C57A7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1088" y="3325135"/>
            <a:ext cx="3062287" cy="245653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87F51198-00B3-E9DC-1C74-4AC12DA4C5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3122" y="3325135"/>
            <a:ext cx="3062287" cy="245653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E02EC694-BEDB-CFD5-608C-B39DE899C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3552" y="3317224"/>
            <a:ext cx="3062287" cy="245653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358361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0BFCC6E-A631-6453-38C7-5FC71BC7BA34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163D81B-F3EA-E9B1-F6DA-28A0596033DC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B23C537-76E4-0D39-9CB0-B295E0181860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207B5-9637-D155-11E1-51366379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070A030-CC64-76DD-C915-1F6F93B1EB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2854325" cy="659744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AE2EDD7-CFFC-807E-BF0D-D75C38FE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527" y="365125"/>
            <a:ext cx="83058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8C1FB56-2B0B-CF02-C159-84D9DBAC827F}"/>
              </a:ext>
            </a:extLst>
          </p:cNvPr>
          <p:cNvCxnSpPr>
            <a:cxnSpLocks/>
          </p:cNvCxnSpPr>
          <p:nvPr userDrawn="1"/>
        </p:nvCxnSpPr>
        <p:spPr>
          <a:xfrm>
            <a:off x="3156527" y="1270000"/>
            <a:ext cx="8285738" cy="0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564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0BFCC6E-A631-6453-38C7-5FC71BC7BA34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163D81B-F3EA-E9B1-F6DA-28A0596033DC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B23C537-76E4-0D39-9CB0-B295E0181860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207B5-9637-D155-11E1-51366379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070A030-CC64-76DD-C915-1F6F93B1EB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63436" y="0"/>
            <a:ext cx="2854325" cy="637376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F45F395D-5D86-5E7B-D99E-F8FAD7F787ED}"/>
              </a:ext>
            </a:extLst>
          </p:cNvPr>
          <p:cNvSpPr/>
          <p:nvPr userDrawn="1"/>
        </p:nvSpPr>
        <p:spPr>
          <a:xfrm>
            <a:off x="6830379" y="882187"/>
            <a:ext cx="1473200" cy="1473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2300FEEA-9CBB-AA27-1781-35A8076A6151}"/>
              </a:ext>
            </a:extLst>
          </p:cNvPr>
          <p:cNvSpPr/>
          <p:nvPr userDrawn="1"/>
        </p:nvSpPr>
        <p:spPr>
          <a:xfrm>
            <a:off x="6817761" y="2516472"/>
            <a:ext cx="1473200" cy="1473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D856A368-6BFE-0D8E-9C08-1717F3EFEDB6}"/>
              </a:ext>
            </a:extLst>
          </p:cNvPr>
          <p:cNvSpPr/>
          <p:nvPr userDrawn="1"/>
        </p:nvSpPr>
        <p:spPr>
          <a:xfrm>
            <a:off x="6817761" y="4213357"/>
            <a:ext cx="1473200" cy="1473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47813BB-6119-27FB-FC6A-764B0B4BF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393" y="1123619"/>
            <a:ext cx="3062434" cy="816462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26D0D4AA-4200-3AC2-58B6-21373C5F34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7863" y="2063580"/>
            <a:ext cx="3062864" cy="345976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92241BA9-4973-9100-875B-EEB8831149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1782" y="1123619"/>
            <a:ext cx="3062864" cy="11199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88F98E56-3F7C-006C-3A07-6B7A8611732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21782" y="2702145"/>
            <a:ext cx="3062864" cy="11199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7D4C247B-A5C0-1BF9-1275-E359BB6A42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21782" y="4359100"/>
            <a:ext cx="3062864" cy="11199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AE40782B-5235-D2AF-FC7A-E8F76B0E548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21525" y="1052513"/>
            <a:ext cx="923925" cy="1108075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EB484A0-2F23-20D5-EF82-FF620B75CF2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58396" y="2662866"/>
            <a:ext cx="936625" cy="12430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1" name="Picture Placeholder 28">
            <a:extLst>
              <a:ext uri="{FF2B5EF4-FFF2-40B4-BE49-F238E27FC236}">
                <a16:creationId xmlns:a16="http://schemas.microsoft.com/office/drawing/2014/main" id="{11365E06-073F-9D6D-0E7E-85BF56D1F17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40370" y="4349778"/>
            <a:ext cx="936625" cy="12430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2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A906FC8-9CE6-7E47-9B97-2401BD5A4D44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489D3DB-EFE3-F621-1617-3CE1087227A0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F854890-1B34-CF0C-9194-4F8D09DA6843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744C66E-9D5C-4A87-216F-B9E0F6CA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6D6BC-6088-7B8E-ED8A-E4E11A692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41F0E3-F43E-57AE-2616-75E44A9066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C06F70-C25A-208A-CBFD-627121398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97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C2A5837-7C24-1669-7E6E-CC6C00D3F3CD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9D4FDDA-E07D-C5EA-AC7D-91F6CCD55D16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FCA170C-C497-06E6-805A-C7753B59EAD9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F2B37D9-6477-ECC1-EDD4-019C2713D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52F4A4-1ECF-7CA5-3B54-4D276EA093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6B17E-73BC-E130-415F-B56607E13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76B47-CA79-A776-4145-9D02AA13E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431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E7F8C-6090-3B47-93A0-72668CC794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4268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E7F8C-6090-3B47-93A0-72668CC794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85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2EE5D6E-D74B-73C1-E914-F6C099835C29}"/>
              </a:ext>
            </a:extLst>
          </p:cNvPr>
          <p:cNvSpPr/>
          <p:nvPr userDrawn="1"/>
        </p:nvSpPr>
        <p:spPr>
          <a:xfrm>
            <a:off x="3234813" y="-9832"/>
            <a:ext cx="8957187" cy="6867832"/>
          </a:xfrm>
          <a:prstGeom prst="rect">
            <a:avLst/>
          </a:prstGeom>
          <a:solidFill>
            <a:srgbClr val="002F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053A6DD-1189-0574-9009-11815302A9EE}"/>
              </a:ext>
            </a:extLst>
          </p:cNvPr>
          <p:cNvSpPr/>
          <p:nvPr userDrawn="1"/>
        </p:nvSpPr>
        <p:spPr>
          <a:xfrm>
            <a:off x="-23449" y="-9832"/>
            <a:ext cx="6974855" cy="6872748"/>
          </a:xfrm>
          <a:custGeom>
            <a:avLst/>
            <a:gdLst>
              <a:gd name="connsiteX0" fmla="*/ 3784 w 6974855"/>
              <a:gd name="connsiteY0" fmla="*/ 0 h 6872748"/>
              <a:gd name="connsiteX1" fmla="*/ 6974855 w 6974855"/>
              <a:gd name="connsiteY1" fmla="*/ 9832 h 6872748"/>
              <a:gd name="connsiteX2" fmla="*/ 3484404 w 6974855"/>
              <a:gd name="connsiteY2" fmla="*/ 6872748 h 6872748"/>
              <a:gd name="connsiteX3" fmla="*/ 3784 w 6974855"/>
              <a:gd name="connsiteY3" fmla="*/ 6872748 h 6872748"/>
              <a:gd name="connsiteX4" fmla="*/ 3784 w 6974855"/>
              <a:gd name="connsiteY4" fmla="*/ 0 h 687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74855" h="6872748">
                <a:moveTo>
                  <a:pt x="3784" y="0"/>
                </a:moveTo>
                <a:lnTo>
                  <a:pt x="6974855" y="9832"/>
                </a:lnTo>
                <a:lnTo>
                  <a:pt x="3484404" y="6872748"/>
                </a:lnTo>
                <a:lnTo>
                  <a:pt x="3784" y="6872748"/>
                </a:lnTo>
                <a:cubicBezTo>
                  <a:pt x="507" y="4585109"/>
                  <a:pt x="-2771" y="2297471"/>
                  <a:pt x="3784" y="0"/>
                </a:cubicBezTo>
                <a:close/>
              </a:path>
            </a:pathLst>
          </a:custGeom>
          <a:solidFill>
            <a:srgbClr val="008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2949FA5-22AA-04F2-C74E-9B5C1A225D8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283" t="5367" r="70750" b="5502"/>
          <a:stretch/>
        </p:blipFill>
        <p:spPr>
          <a:xfrm>
            <a:off x="-23450" y="0"/>
            <a:ext cx="3976017" cy="6858000"/>
          </a:xfrm>
          <a:prstGeom prst="rect">
            <a:avLst/>
          </a:prstGeom>
          <a:effectLst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8E40B-8BE6-CEB3-7F44-0BF2D1EF0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 descr="logo white.psd">
            <a:extLst>
              <a:ext uri="{FF2B5EF4-FFF2-40B4-BE49-F238E27FC236}">
                <a16:creationId xmlns:a16="http://schemas.microsoft.com/office/drawing/2014/main" id="{6D98CD3D-5B1C-37B9-6468-72428D1840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94" y="723920"/>
            <a:ext cx="2686473" cy="11056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1EB77-3E5F-8D8D-571E-009C17AC1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647" y="2514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96486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5E36191-0052-9D39-81F1-226C7DB31889}"/>
              </a:ext>
            </a:extLst>
          </p:cNvPr>
          <p:cNvSpPr/>
          <p:nvPr userDrawn="1"/>
        </p:nvSpPr>
        <p:spPr>
          <a:xfrm>
            <a:off x="3463636" y="0"/>
            <a:ext cx="8728364" cy="6862618"/>
          </a:xfrm>
          <a:custGeom>
            <a:avLst/>
            <a:gdLst>
              <a:gd name="connsiteX0" fmla="*/ 3482109 w 8728364"/>
              <a:gd name="connsiteY0" fmla="*/ 0 h 6862618"/>
              <a:gd name="connsiteX1" fmla="*/ 0 w 8728364"/>
              <a:gd name="connsiteY1" fmla="*/ 6862618 h 6862618"/>
              <a:gd name="connsiteX2" fmla="*/ 8728364 w 8728364"/>
              <a:gd name="connsiteY2" fmla="*/ 6862618 h 6862618"/>
              <a:gd name="connsiteX3" fmla="*/ 8728364 w 8728364"/>
              <a:gd name="connsiteY3" fmla="*/ 0 h 6862618"/>
              <a:gd name="connsiteX4" fmla="*/ 3482109 w 8728364"/>
              <a:gd name="connsiteY4" fmla="*/ 0 h 686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8364" h="6862618">
                <a:moveTo>
                  <a:pt x="3482109" y="0"/>
                </a:moveTo>
                <a:lnTo>
                  <a:pt x="0" y="6862618"/>
                </a:lnTo>
                <a:lnTo>
                  <a:pt x="8728364" y="6862618"/>
                </a:lnTo>
                <a:lnTo>
                  <a:pt x="8728364" y="0"/>
                </a:lnTo>
                <a:lnTo>
                  <a:pt x="3482109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053A6DD-1189-0574-9009-11815302A9EE}"/>
              </a:ext>
            </a:extLst>
          </p:cNvPr>
          <p:cNvSpPr/>
          <p:nvPr userDrawn="1"/>
        </p:nvSpPr>
        <p:spPr>
          <a:xfrm>
            <a:off x="-23449" y="-9832"/>
            <a:ext cx="6974855" cy="6872748"/>
          </a:xfrm>
          <a:custGeom>
            <a:avLst/>
            <a:gdLst>
              <a:gd name="connsiteX0" fmla="*/ 3784 w 6974855"/>
              <a:gd name="connsiteY0" fmla="*/ 0 h 6872748"/>
              <a:gd name="connsiteX1" fmla="*/ 6974855 w 6974855"/>
              <a:gd name="connsiteY1" fmla="*/ 9832 h 6872748"/>
              <a:gd name="connsiteX2" fmla="*/ 3484404 w 6974855"/>
              <a:gd name="connsiteY2" fmla="*/ 6872748 h 6872748"/>
              <a:gd name="connsiteX3" fmla="*/ 3784 w 6974855"/>
              <a:gd name="connsiteY3" fmla="*/ 6872748 h 6872748"/>
              <a:gd name="connsiteX4" fmla="*/ 3784 w 6974855"/>
              <a:gd name="connsiteY4" fmla="*/ 0 h 687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74855" h="6872748">
                <a:moveTo>
                  <a:pt x="3784" y="0"/>
                </a:moveTo>
                <a:lnTo>
                  <a:pt x="6974855" y="9832"/>
                </a:lnTo>
                <a:lnTo>
                  <a:pt x="3484404" y="6872748"/>
                </a:lnTo>
                <a:lnTo>
                  <a:pt x="3784" y="6872748"/>
                </a:lnTo>
                <a:cubicBezTo>
                  <a:pt x="507" y="4585109"/>
                  <a:pt x="-2771" y="2297471"/>
                  <a:pt x="3784" y="0"/>
                </a:cubicBezTo>
                <a:close/>
              </a:path>
            </a:pathLst>
          </a:custGeom>
          <a:solidFill>
            <a:srgbClr val="008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2949FA5-22AA-04F2-C74E-9B5C1A225D8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283" t="5367" r="70750" b="5502"/>
          <a:stretch/>
        </p:blipFill>
        <p:spPr>
          <a:xfrm>
            <a:off x="-23450" y="0"/>
            <a:ext cx="3976017" cy="6858000"/>
          </a:xfrm>
          <a:prstGeom prst="rect">
            <a:avLst/>
          </a:prstGeom>
          <a:effectLst/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16FB23E-2668-BA9E-F828-4A70F3A01E16}"/>
              </a:ext>
            </a:extLst>
          </p:cNvPr>
          <p:cNvSpPr/>
          <p:nvPr userDrawn="1"/>
        </p:nvSpPr>
        <p:spPr>
          <a:xfrm>
            <a:off x="6988353" y="4555489"/>
            <a:ext cx="5212080" cy="782320"/>
          </a:xfrm>
          <a:custGeom>
            <a:avLst/>
            <a:gdLst>
              <a:gd name="connsiteX0" fmla="*/ 0 w 5212080"/>
              <a:gd name="connsiteY0" fmla="*/ 782320 h 782320"/>
              <a:gd name="connsiteX1" fmla="*/ 304800 w 5212080"/>
              <a:gd name="connsiteY1" fmla="*/ 10160 h 782320"/>
              <a:gd name="connsiteX2" fmla="*/ 5212080 w 5212080"/>
              <a:gd name="connsiteY2" fmla="*/ 0 h 782320"/>
              <a:gd name="connsiteX3" fmla="*/ 5212080 w 5212080"/>
              <a:gd name="connsiteY3" fmla="*/ 772160 h 782320"/>
              <a:gd name="connsiteX4" fmla="*/ 50800 w 5212080"/>
              <a:gd name="connsiteY4" fmla="*/ 782320 h 782320"/>
              <a:gd name="connsiteX5" fmla="*/ 60960 w 5212080"/>
              <a:gd name="connsiteY5" fmla="*/ 751840 h 782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12080" h="782320">
                <a:moveTo>
                  <a:pt x="0" y="782320"/>
                </a:moveTo>
                <a:lnTo>
                  <a:pt x="304800" y="10160"/>
                </a:lnTo>
                <a:lnTo>
                  <a:pt x="5212080" y="0"/>
                </a:lnTo>
                <a:lnTo>
                  <a:pt x="5212080" y="772160"/>
                </a:lnTo>
                <a:lnTo>
                  <a:pt x="50800" y="782320"/>
                </a:lnTo>
                <a:lnTo>
                  <a:pt x="60960" y="751840"/>
                </a:lnTo>
              </a:path>
            </a:pathLst>
          </a:custGeom>
          <a:solidFill>
            <a:srgbClr val="0075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logo white.psd">
            <a:extLst>
              <a:ext uri="{FF2B5EF4-FFF2-40B4-BE49-F238E27FC236}">
                <a16:creationId xmlns:a16="http://schemas.microsoft.com/office/drawing/2014/main" id="{6D98CD3D-5B1C-37B9-6468-72428D1840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94" y="723920"/>
            <a:ext cx="2686473" cy="11056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A774FF-C5ED-0D20-0CCC-0DCF390C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647" y="2514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21798E7-CD46-E1B5-8921-B282169238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46109" y="4723846"/>
            <a:ext cx="3789998" cy="522409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0718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2EE5D6E-D74B-73C1-E914-F6C099835C29}"/>
              </a:ext>
            </a:extLst>
          </p:cNvPr>
          <p:cNvSpPr/>
          <p:nvPr userDrawn="1"/>
        </p:nvSpPr>
        <p:spPr>
          <a:xfrm>
            <a:off x="3234813" y="-9832"/>
            <a:ext cx="8957187" cy="6867832"/>
          </a:xfrm>
          <a:prstGeom prst="rect">
            <a:avLst/>
          </a:prstGeom>
          <a:solidFill>
            <a:srgbClr val="0085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053A6DD-1189-0574-9009-11815302A9EE}"/>
              </a:ext>
            </a:extLst>
          </p:cNvPr>
          <p:cNvSpPr/>
          <p:nvPr userDrawn="1"/>
        </p:nvSpPr>
        <p:spPr>
          <a:xfrm>
            <a:off x="-23449" y="-9832"/>
            <a:ext cx="6974855" cy="6872748"/>
          </a:xfrm>
          <a:custGeom>
            <a:avLst/>
            <a:gdLst>
              <a:gd name="connsiteX0" fmla="*/ 3784 w 6974855"/>
              <a:gd name="connsiteY0" fmla="*/ 0 h 6872748"/>
              <a:gd name="connsiteX1" fmla="*/ 6974855 w 6974855"/>
              <a:gd name="connsiteY1" fmla="*/ 9832 h 6872748"/>
              <a:gd name="connsiteX2" fmla="*/ 3484404 w 6974855"/>
              <a:gd name="connsiteY2" fmla="*/ 6872748 h 6872748"/>
              <a:gd name="connsiteX3" fmla="*/ 3784 w 6974855"/>
              <a:gd name="connsiteY3" fmla="*/ 6872748 h 6872748"/>
              <a:gd name="connsiteX4" fmla="*/ 3784 w 6974855"/>
              <a:gd name="connsiteY4" fmla="*/ 0 h 687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74855" h="6872748">
                <a:moveTo>
                  <a:pt x="3784" y="0"/>
                </a:moveTo>
                <a:lnTo>
                  <a:pt x="6974855" y="9832"/>
                </a:lnTo>
                <a:lnTo>
                  <a:pt x="3484404" y="6872748"/>
                </a:lnTo>
                <a:lnTo>
                  <a:pt x="3784" y="6872748"/>
                </a:lnTo>
                <a:cubicBezTo>
                  <a:pt x="507" y="4585109"/>
                  <a:pt x="-2771" y="2297471"/>
                  <a:pt x="3784" y="0"/>
                </a:cubicBezTo>
                <a:close/>
              </a:path>
            </a:pathLst>
          </a:custGeom>
          <a:solidFill>
            <a:srgbClr val="008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2949FA5-22AA-04F2-C74E-9B5C1A225D8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283" t="5367" r="70750" b="5502"/>
          <a:stretch/>
        </p:blipFill>
        <p:spPr>
          <a:xfrm>
            <a:off x="0" y="0"/>
            <a:ext cx="3976017" cy="6858000"/>
          </a:xfrm>
          <a:prstGeom prst="rect">
            <a:avLst/>
          </a:prstGeom>
          <a:effectLst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8E40B-8BE6-CEB3-7F44-0BF2D1EF0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 descr="logo white.psd">
            <a:extLst>
              <a:ext uri="{FF2B5EF4-FFF2-40B4-BE49-F238E27FC236}">
                <a16:creationId xmlns:a16="http://schemas.microsoft.com/office/drawing/2014/main" id="{6D98CD3D-5B1C-37B9-6468-72428D1840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94" y="723920"/>
            <a:ext cx="2686473" cy="11056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1EB77-3E5F-8D8D-571E-009C17AC1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647" y="2514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6935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3DEDEFE-90DA-FAA2-1F38-28689B4EE7D9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CBF8BD5-001B-F67B-CD81-B39C4DE4B96F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E1ACE38-6EF2-73B9-B12D-8C3B868C0F6F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6F973D5-82DE-1D0D-1E36-DF07E14E8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0DE5D0-625B-E60C-1ADD-D78B1BE6522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0000"/>
            <a:ext cx="10490200" cy="0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ED445C4-5656-AD55-96D8-4AE194FD1345}"/>
              </a:ext>
            </a:extLst>
          </p:cNvPr>
          <p:cNvSpPr/>
          <p:nvPr userDrawn="1"/>
        </p:nvSpPr>
        <p:spPr>
          <a:xfrm>
            <a:off x="609600" y="1767840"/>
            <a:ext cx="3220720" cy="3728720"/>
          </a:xfrm>
          <a:prstGeom prst="round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0AAB400-7EB7-A779-38F4-33AE6367B4E9}"/>
              </a:ext>
            </a:extLst>
          </p:cNvPr>
          <p:cNvSpPr/>
          <p:nvPr userDrawn="1"/>
        </p:nvSpPr>
        <p:spPr>
          <a:xfrm>
            <a:off x="4404360" y="1767840"/>
            <a:ext cx="7005320" cy="3728720"/>
          </a:xfrm>
          <a:prstGeom prst="round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F4E49BC-3659-1D88-5E01-173495445708}"/>
              </a:ext>
            </a:extLst>
          </p:cNvPr>
          <p:cNvSpPr/>
          <p:nvPr userDrawn="1"/>
        </p:nvSpPr>
        <p:spPr>
          <a:xfrm>
            <a:off x="3467981" y="3040524"/>
            <a:ext cx="1225058" cy="1225058"/>
          </a:xfrm>
          <a:prstGeom prst="ellipse">
            <a:avLst/>
          </a:prstGeom>
          <a:solidFill>
            <a:srgbClr val="002F8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7939E000-A1CB-6720-0686-06E2A9567CD8}"/>
              </a:ext>
            </a:extLst>
          </p:cNvPr>
          <p:cNvSpPr/>
          <p:nvPr userDrawn="1"/>
        </p:nvSpPr>
        <p:spPr>
          <a:xfrm>
            <a:off x="3731701" y="3234229"/>
            <a:ext cx="812800" cy="83658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391D32D-0839-FB0D-F3E1-53A1DCF256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1079" y="2061845"/>
            <a:ext cx="2843212" cy="901527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accent4"/>
                </a:solidFill>
              </a:rPr>
              <a:t>Strategic Objective: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accent4"/>
                </a:solidFill>
              </a:rPr>
              <a:t>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sz="2800" b="1" dirty="0">
              <a:solidFill>
                <a:schemeClr val="accent4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D8C8369-323A-4FB1-08CC-FCB7272C32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688" y="2963863"/>
            <a:ext cx="2843212" cy="23383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55FF9867-978D-7310-3EBC-2661A8E027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66971" y="2061845"/>
            <a:ext cx="2843212" cy="506043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accent4"/>
                </a:solidFill>
              </a:rPr>
              <a:t>Purpose: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accent4"/>
                </a:solidFill>
              </a:rPr>
              <a:t>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sz="2800" b="1" dirty="0">
              <a:solidFill>
                <a:schemeClr val="accent4"/>
              </a:solidFill>
            </a:endParaRP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6C929473-9918-0249-7585-2902AD78E9A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67580" y="2687540"/>
            <a:ext cx="6399184" cy="26147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DA44B51E-60E4-51E0-CBC5-599909947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177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3DEDEFE-90DA-FAA2-1F38-28689B4EE7D9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CBF8BD5-001B-F67B-CD81-B39C4DE4B96F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E1ACE38-6EF2-73B9-B12D-8C3B868C0F6F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6F973D5-82DE-1D0D-1E36-DF07E14E8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0DE5D0-625B-E60C-1ADD-D78B1BE6522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0000"/>
            <a:ext cx="10490200" cy="0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ED445C4-5656-AD55-96D8-4AE194FD1345}"/>
              </a:ext>
            </a:extLst>
          </p:cNvPr>
          <p:cNvSpPr/>
          <p:nvPr userDrawn="1"/>
        </p:nvSpPr>
        <p:spPr>
          <a:xfrm>
            <a:off x="609600" y="1767840"/>
            <a:ext cx="3220720" cy="3728720"/>
          </a:xfrm>
          <a:prstGeom prst="round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0AAB400-7EB7-A779-38F4-33AE6367B4E9}"/>
              </a:ext>
            </a:extLst>
          </p:cNvPr>
          <p:cNvSpPr/>
          <p:nvPr userDrawn="1"/>
        </p:nvSpPr>
        <p:spPr>
          <a:xfrm>
            <a:off x="4404360" y="1767840"/>
            <a:ext cx="7005320" cy="3728720"/>
          </a:xfrm>
          <a:prstGeom prst="round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F4E49BC-3659-1D88-5E01-173495445708}"/>
              </a:ext>
            </a:extLst>
          </p:cNvPr>
          <p:cNvSpPr/>
          <p:nvPr userDrawn="1"/>
        </p:nvSpPr>
        <p:spPr>
          <a:xfrm>
            <a:off x="3467981" y="3040524"/>
            <a:ext cx="1225058" cy="1225058"/>
          </a:xfrm>
          <a:prstGeom prst="ellipse">
            <a:avLst/>
          </a:prstGeom>
          <a:solidFill>
            <a:srgbClr val="002F8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7939E000-A1CB-6720-0686-06E2A9567CD8}"/>
              </a:ext>
            </a:extLst>
          </p:cNvPr>
          <p:cNvSpPr/>
          <p:nvPr userDrawn="1"/>
        </p:nvSpPr>
        <p:spPr>
          <a:xfrm>
            <a:off x="3731701" y="3234229"/>
            <a:ext cx="812800" cy="83658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391D32D-0839-FB0D-F3E1-53A1DCF256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1079" y="2061845"/>
            <a:ext cx="2843212" cy="506043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accent4"/>
                </a:solidFill>
              </a:rPr>
              <a:t>Challenge: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accent4"/>
                </a:solidFill>
              </a:rPr>
              <a:t>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sz="2800" b="1" dirty="0">
              <a:solidFill>
                <a:schemeClr val="accent4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D8C8369-323A-4FB1-08CC-FCB7272C32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688" y="2687541"/>
            <a:ext cx="2843212" cy="26147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55FF9867-978D-7310-3EBC-2661A8E027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66971" y="2061845"/>
            <a:ext cx="2843212" cy="506043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accent4"/>
                </a:solidFill>
              </a:rPr>
              <a:t>Benefit: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accent4"/>
                </a:solidFill>
              </a:rPr>
              <a:t>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sz="2800" b="1" dirty="0">
              <a:solidFill>
                <a:schemeClr val="accent4"/>
              </a:solidFill>
            </a:endParaRP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6C929473-9918-0249-7585-2902AD78E9A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67580" y="2687540"/>
            <a:ext cx="6399184" cy="26147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DA44B51E-60E4-51E0-CBC5-599909947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82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F8C3B8C-2EEE-C43B-5E21-B0F1AAF9280D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B7E9193-BA56-388F-FB22-B014535BA9AC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90A473C-6304-689C-3485-7F2D972F797F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BC411-C2C5-F6EB-54AA-BFCBD1933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65A6A6A-80AB-CD97-8414-A4CE439DA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004FAA4-9E98-E5D3-7B01-B568C2EF9DB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0000"/>
            <a:ext cx="10490200" cy="0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2FBC036-D149-0126-E3B1-BE1E5CB189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855788"/>
            <a:ext cx="5165725" cy="4387850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D339CC7-417B-6821-9F9C-FF9C6C17072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16650" y="1855788"/>
            <a:ext cx="5165725" cy="4387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9799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C269D5F-BFB2-9842-3195-65B2E1028112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F4DF78E-EA86-FF0A-99CA-FE2393BD9A55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E75C5B6-7A31-BAE4-6F44-07A231778483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E56EA-54DF-55CF-228C-8C1F6B4E6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D49CFB-79DB-F7A9-3CD0-8E46FFE15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C4987-68A6-715D-50F9-7E2545AB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3E95C9-6D4B-E8E1-F45A-09AD621C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B1E2B9-78AB-A8B3-D246-CA1CC3F9C05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0000"/>
            <a:ext cx="10490200" cy="0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093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C269D5F-BFB2-9842-3195-65B2E1028112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F4DF78E-EA86-FF0A-99CA-FE2393BD9A55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E75C5B6-7A31-BAE4-6F44-07A231778483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E56EA-54DF-55CF-228C-8C1F6B4E6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40055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D49CFB-79DB-F7A9-3CD0-8E46FFE15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16800" y="1825625"/>
            <a:ext cx="39370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C4987-68A6-715D-50F9-7E2545AB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63E365-ADAF-44D6-B627-DEF5321D1E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3E95C9-6D4B-E8E1-F45A-09AD621C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B1E2B9-78AB-A8B3-D246-CA1CC3F9C05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0000"/>
            <a:ext cx="10490200" cy="0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14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862868-DF6F-B4D5-D783-8EC20F2B8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70BB7-07CA-26FA-2196-569FFEF45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154FE-2A07-84B3-1435-86F264399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C9E8CB-E941-CFE9-8091-640D3AB54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A5A80-95A8-D0AD-D35A-CC4F0EA009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3E365-ADAF-44D6-B627-DEF5321D1E3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959111-B1D9-D442-DE7B-3E626DDF1EF4}"/>
              </a:ext>
            </a:extLst>
          </p:cNvPr>
          <p:cNvGrpSpPr/>
          <p:nvPr userDrawn="1"/>
        </p:nvGrpSpPr>
        <p:grpSpPr>
          <a:xfrm>
            <a:off x="0" y="6373760"/>
            <a:ext cx="12192000" cy="484240"/>
            <a:chOff x="0" y="6373760"/>
            <a:chExt cx="12192000" cy="48424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7319C16-7652-92DC-38AC-B812F54A64D0}"/>
                </a:ext>
              </a:extLst>
            </p:cNvPr>
            <p:cNvSpPr/>
            <p:nvPr/>
          </p:nvSpPr>
          <p:spPr>
            <a:xfrm>
              <a:off x="2576052" y="6373760"/>
              <a:ext cx="9606116" cy="353962"/>
            </a:xfrm>
            <a:custGeom>
              <a:avLst/>
              <a:gdLst>
                <a:gd name="connsiteX0" fmla="*/ 9606116 w 9606116"/>
                <a:gd name="connsiteY0" fmla="*/ 324465 h 353962"/>
                <a:gd name="connsiteX1" fmla="*/ 9606116 w 9606116"/>
                <a:gd name="connsiteY1" fmla="*/ 0 h 353962"/>
                <a:gd name="connsiteX2" fmla="*/ 757083 w 9606116"/>
                <a:gd name="connsiteY2" fmla="*/ 0 h 353962"/>
                <a:gd name="connsiteX3" fmla="*/ 0 w 9606116"/>
                <a:gd name="connsiteY3" fmla="*/ 353962 h 353962"/>
                <a:gd name="connsiteX4" fmla="*/ 9606116 w 9606116"/>
                <a:gd name="connsiteY4" fmla="*/ 324465 h 35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6116" h="353962">
                  <a:moveTo>
                    <a:pt x="9606116" y="324465"/>
                  </a:moveTo>
                  <a:lnTo>
                    <a:pt x="9606116" y="0"/>
                  </a:lnTo>
                  <a:lnTo>
                    <a:pt x="757083" y="0"/>
                  </a:lnTo>
                  <a:lnTo>
                    <a:pt x="0" y="353962"/>
                  </a:lnTo>
                  <a:lnTo>
                    <a:pt x="9606116" y="324465"/>
                  </a:lnTo>
                  <a:close/>
                </a:path>
              </a:pathLst>
            </a:custGeom>
            <a:solidFill>
              <a:srgbClr val="0075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86BA080-EF19-E930-8D7C-A6C8E78D21D6}"/>
                </a:ext>
              </a:extLst>
            </p:cNvPr>
            <p:cNvSpPr/>
            <p:nvPr/>
          </p:nvSpPr>
          <p:spPr>
            <a:xfrm>
              <a:off x="0" y="6597445"/>
              <a:ext cx="12192000" cy="260555"/>
            </a:xfrm>
            <a:prstGeom prst="rect">
              <a:avLst/>
            </a:prstGeom>
            <a:solidFill>
              <a:srgbClr val="002F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740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52F396-383E-A72C-B29F-93B52B67A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3E365-ADAF-44D6-B627-DEF5321D1E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2F892D-2E5B-C8F3-D48F-76DBCD31E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65760"/>
            <a:ext cx="11150600" cy="1325880"/>
          </a:xfrm>
        </p:spPr>
        <p:txBody>
          <a:bodyPr>
            <a:normAutofit/>
          </a:bodyPr>
          <a:lstStyle/>
          <a:p>
            <a:r>
              <a:rPr lang="en-US" dirty="0"/>
              <a:t>FY2027-2028 Budget Workshop Proposed Schedule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6DD93B-DD73-5A6C-CD63-3C1CCDA1E913}"/>
              </a:ext>
            </a:extLst>
          </p:cNvPr>
          <p:cNvSpPr txBox="1"/>
          <p:nvPr/>
        </p:nvSpPr>
        <p:spPr>
          <a:xfrm>
            <a:off x="822960" y="1560963"/>
            <a:ext cx="105156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Wednesday, September </a:t>
            </a:r>
            <a:r>
              <a:rPr lang="en-US" sz="2800" dirty="0">
                <a:solidFill>
                  <a:prstClr val="black"/>
                </a:solidFill>
                <a:latin typeface="Arial" panose="020B0604020202020204"/>
              </a:rPr>
              <a:t>30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2026 | 8:30 </a:t>
            </a:r>
            <a:r>
              <a:rPr lang="en-US" sz="2800" dirty="0">
                <a:solidFill>
                  <a:prstClr val="black"/>
                </a:solidFill>
                <a:latin typeface="Arial" panose="020B0604020202020204"/>
              </a:rPr>
              <a:t>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.m.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A7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Water, Wastewater and Stormwater Operating and Capital Budgets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A7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Proposed Rules and Regulation Changes and Fee Adjustments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>
              <a:defRPr/>
            </a:pPr>
            <a:r>
              <a:rPr lang="en-US" sz="2800" dirty="0">
                <a:solidFill>
                  <a:prstClr val="black"/>
                </a:solidFill>
              </a:rPr>
              <a:t>Wednesday, November 04, 2026 | 6:00 p.m.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A7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Workshop # 2 Community Feedback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A700"/>
              </a:buClr>
              <a:buSzTx/>
              <a:tabLst/>
              <a:defRPr/>
            </a:pPr>
            <a:endParaRPr kumimoji="0" lang="en-US" sz="2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Wednesday, January 13, 2027 | 8:30 a.m.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A7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PSB Regular Meeting: Approve and adopt budgets, rate adjustments, and Rules and Regulations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606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D4724-4666-A21B-1A20-2195DDFBA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C151FF-9154-C408-00D9-BB87EFAC9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3E365-ADAF-44D6-B627-DEF5321D1E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3D60F4-BEC6-F0F9-1EC2-B8A6844D8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241"/>
            <a:ext cx="10515600" cy="1350447"/>
          </a:xfrm>
        </p:spPr>
        <p:txBody>
          <a:bodyPr>
            <a:normAutofit/>
          </a:bodyPr>
          <a:lstStyle/>
          <a:p>
            <a:r>
              <a:rPr lang="en-US" dirty="0"/>
              <a:t>Fiscal Year 2027-2028 Community Meetings</a:t>
            </a:r>
          </a:p>
        </p:txBody>
      </p:sp>
      <p:pic>
        <p:nvPicPr>
          <p:cNvPr id="7" name="Picture 6" descr="Table&#10;&#10;AI-generated content may be incorrect.">
            <a:extLst>
              <a:ext uri="{FF2B5EF4-FFF2-40B4-BE49-F238E27FC236}">
                <a16:creationId xmlns:a16="http://schemas.microsoft.com/office/drawing/2014/main" id="{718721FD-D274-64EF-1171-06392D9AC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81" y="1338263"/>
            <a:ext cx="10514239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531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002F7D"/>
      </a:dk2>
      <a:lt2>
        <a:srgbClr val="EEECE1"/>
      </a:lt2>
      <a:accent1>
        <a:srgbClr val="0075A8"/>
      </a:accent1>
      <a:accent2>
        <a:srgbClr val="B3B1B1"/>
      </a:accent2>
      <a:accent3>
        <a:srgbClr val="646469"/>
      </a:accent3>
      <a:accent4>
        <a:srgbClr val="F7A700"/>
      </a:accent4>
      <a:accent5>
        <a:srgbClr val="A2402A"/>
      </a:accent5>
      <a:accent6>
        <a:srgbClr val="061B2B"/>
      </a:accent6>
      <a:hlink>
        <a:srgbClr val="6E3C2E"/>
      </a:hlink>
      <a:folHlink>
        <a:srgbClr val="D878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FEC7F639F9A144ADCB3226FDF4C30E" ma:contentTypeVersion="4" ma:contentTypeDescription="Create a new document." ma:contentTypeScope="" ma:versionID="2008344e989e3436e012528c18dea117">
  <xsd:schema xmlns:xsd="http://www.w3.org/2001/XMLSchema" xmlns:xs="http://www.w3.org/2001/XMLSchema" xmlns:p="http://schemas.microsoft.com/office/2006/metadata/properties" xmlns:ns2="1a504601-eab0-43b4-b5c0-cc09a4b952e5" targetNamespace="http://schemas.microsoft.com/office/2006/metadata/properties" ma:root="true" ma:fieldsID="47db876ad368b0d8c1cc6f5adf92493a" ns2:_="">
    <xsd:import namespace="1a504601-eab0-43b4-b5c0-cc09a4b95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504601-eab0-43b4-b5c0-cc09a4b95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16C34F-AC24-4071-BB31-90B4A2D9EC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F2E2CB-23BD-4E7D-878E-D0A092BA0571}">
  <ds:schemaRefs>
    <ds:schemaRef ds:uri="http://schemas.microsoft.com/office/2006/metadata/properties"/>
    <ds:schemaRef ds:uri="http://schemas.microsoft.com/office/infopath/2007/PartnerControls"/>
    <ds:schemaRef ds:uri="1ed73e82-9c39-4455-8514-99c7b3e2e64f"/>
    <ds:schemaRef ds:uri="bfd75122-cf21-4099-a482-9cf7110a2505"/>
  </ds:schemaRefs>
</ds:datastoreItem>
</file>

<file path=customXml/itemProps3.xml><?xml version="1.0" encoding="utf-8"?>
<ds:datastoreItem xmlns:ds="http://schemas.openxmlformats.org/officeDocument/2006/customXml" ds:itemID="{630CAA9E-0E43-4DBE-AD6E-AD4EF156C552}"/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145</Words>
  <Application>Microsoft Office PowerPoint</Application>
  <PresentationFormat>Widescreen</PresentationFormat>
  <Paragraphs>24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1_Office Theme</vt:lpstr>
      <vt:lpstr>FY2027-2028 Budget Workshop Proposed Schedule</vt:lpstr>
      <vt:lpstr>Fiscal Year 2027-2028 Community Meetings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Cinthya Dominguez</dc:creator>
  <cp:lastModifiedBy>Cinthya Dominguez</cp:lastModifiedBy>
  <cp:revision>53</cp:revision>
  <dcterms:created xsi:type="dcterms:W3CDTF">2026-08-25T22:32:46Z</dcterms:created>
  <dcterms:modified xsi:type="dcterms:W3CDTF">2026-08-31T16:19:50Z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0x010100B7FEC7F639F9A144ADCB3226FDF4C30E</vt:lpwstr>
  </property>
  <property fmtid="{D5CDD505-2E9C-101B-9397-08002B2CF9AE}" pid="3" name="MediaServiceImageTags">
    <vt:lpwstr/>
  </property>
</Properties>
</file>