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5C0"/>
    <a:srgbClr val="008080"/>
    <a:srgbClr val="800080"/>
    <a:srgbClr val="FF5050"/>
    <a:srgbClr val="660033"/>
    <a:srgbClr val="CC3300"/>
    <a:srgbClr val="99CC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C2EE5D6E-D74B-73C1-E914-F6C099835C29}"/>
              </a:ext>
            </a:extLst>
          </p:cNvPr>
          <p:cNvSpPr/>
          <p:nvPr userDrawn="1"/>
        </p:nvSpPr>
        <p:spPr>
          <a:xfrm>
            <a:off x="3243246" y="-14748"/>
            <a:ext cx="8957187" cy="6867832"/>
          </a:xfrm>
          <a:prstGeom prst="rect">
            <a:avLst/>
          </a:prstGeom>
          <a:solidFill>
            <a:srgbClr val="002F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053A6DD-1189-0574-9009-11815302A9EE}"/>
              </a:ext>
            </a:extLst>
          </p:cNvPr>
          <p:cNvSpPr/>
          <p:nvPr userDrawn="1"/>
        </p:nvSpPr>
        <p:spPr>
          <a:xfrm>
            <a:off x="-23449" y="-9832"/>
            <a:ext cx="6974855" cy="6872748"/>
          </a:xfrm>
          <a:custGeom>
            <a:avLst/>
            <a:gdLst>
              <a:gd name="connsiteX0" fmla="*/ 3784 w 6974855"/>
              <a:gd name="connsiteY0" fmla="*/ 0 h 6872748"/>
              <a:gd name="connsiteX1" fmla="*/ 6974855 w 6974855"/>
              <a:gd name="connsiteY1" fmla="*/ 9832 h 6872748"/>
              <a:gd name="connsiteX2" fmla="*/ 3484404 w 6974855"/>
              <a:gd name="connsiteY2" fmla="*/ 6872748 h 6872748"/>
              <a:gd name="connsiteX3" fmla="*/ 3784 w 6974855"/>
              <a:gd name="connsiteY3" fmla="*/ 6872748 h 6872748"/>
              <a:gd name="connsiteX4" fmla="*/ 3784 w 6974855"/>
              <a:gd name="connsiteY4" fmla="*/ 0 h 687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74855" h="6872748">
                <a:moveTo>
                  <a:pt x="3784" y="0"/>
                </a:moveTo>
                <a:lnTo>
                  <a:pt x="6974855" y="9832"/>
                </a:lnTo>
                <a:lnTo>
                  <a:pt x="3484404" y="6872748"/>
                </a:lnTo>
                <a:lnTo>
                  <a:pt x="3784" y="6872748"/>
                </a:lnTo>
                <a:cubicBezTo>
                  <a:pt x="507" y="4585109"/>
                  <a:pt x="-2771" y="2297471"/>
                  <a:pt x="3784" y="0"/>
                </a:cubicBezTo>
                <a:close/>
              </a:path>
            </a:pathLst>
          </a:custGeom>
          <a:solidFill>
            <a:srgbClr val="0085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22949FA5-22AA-04F2-C74E-9B5C1A225D8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6283" t="5367" r="70750" b="5502"/>
          <a:stretch/>
        </p:blipFill>
        <p:spPr>
          <a:xfrm>
            <a:off x="-23450" y="0"/>
            <a:ext cx="3976017" cy="6858000"/>
          </a:xfrm>
          <a:prstGeom prst="rect">
            <a:avLst/>
          </a:prstGeom>
          <a:effectLst/>
        </p:spPr>
      </p:pic>
      <p:pic>
        <p:nvPicPr>
          <p:cNvPr id="18" name="Picture 17" descr="logo white.psd">
            <a:extLst>
              <a:ext uri="{FF2B5EF4-FFF2-40B4-BE49-F238E27FC236}">
                <a16:creationId xmlns:a16="http://schemas.microsoft.com/office/drawing/2014/main" id="{6D98CD3D-5B1C-37B9-6468-72428D18400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294" y="723920"/>
            <a:ext cx="2686473" cy="1105600"/>
          </a:xfrm>
          <a:prstGeom prst="rect">
            <a:avLst/>
          </a:pr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C16FB23E-2668-BA9E-F828-4A70F3A01E16}"/>
              </a:ext>
            </a:extLst>
          </p:cNvPr>
          <p:cNvSpPr/>
          <p:nvPr userDrawn="1"/>
        </p:nvSpPr>
        <p:spPr>
          <a:xfrm>
            <a:off x="6988353" y="4555489"/>
            <a:ext cx="5212080" cy="782320"/>
          </a:xfrm>
          <a:custGeom>
            <a:avLst/>
            <a:gdLst>
              <a:gd name="connsiteX0" fmla="*/ 0 w 5212080"/>
              <a:gd name="connsiteY0" fmla="*/ 782320 h 782320"/>
              <a:gd name="connsiteX1" fmla="*/ 304800 w 5212080"/>
              <a:gd name="connsiteY1" fmla="*/ 10160 h 782320"/>
              <a:gd name="connsiteX2" fmla="*/ 5212080 w 5212080"/>
              <a:gd name="connsiteY2" fmla="*/ 0 h 782320"/>
              <a:gd name="connsiteX3" fmla="*/ 5212080 w 5212080"/>
              <a:gd name="connsiteY3" fmla="*/ 772160 h 782320"/>
              <a:gd name="connsiteX4" fmla="*/ 50800 w 5212080"/>
              <a:gd name="connsiteY4" fmla="*/ 782320 h 782320"/>
              <a:gd name="connsiteX5" fmla="*/ 60960 w 5212080"/>
              <a:gd name="connsiteY5" fmla="*/ 751840 h 782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12080" h="782320">
                <a:moveTo>
                  <a:pt x="0" y="782320"/>
                </a:moveTo>
                <a:lnTo>
                  <a:pt x="304800" y="10160"/>
                </a:lnTo>
                <a:lnTo>
                  <a:pt x="5212080" y="0"/>
                </a:lnTo>
                <a:lnTo>
                  <a:pt x="5212080" y="772160"/>
                </a:lnTo>
                <a:lnTo>
                  <a:pt x="50800" y="782320"/>
                </a:lnTo>
                <a:lnTo>
                  <a:pt x="60960" y="751840"/>
                </a:lnTo>
              </a:path>
            </a:pathLst>
          </a:custGeom>
          <a:solidFill>
            <a:srgbClr val="0075A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E0995045-3F43-7D7C-30D4-269890873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647" y="251489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928511-4B0B-37B5-D8FF-A67ED4B71DA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46109" y="4723846"/>
            <a:ext cx="3789998" cy="522409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655234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69C80AA5-B754-009F-1708-3F102409E6C7}"/>
              </a:ext>
            </a:extLst>
          </p:cNvPr>
          <p:cNvGrpSpPr/>
          <p:nvPr userDrawn="1"/>
        </p:nvGrpSpPr>
        <p:grpSpPr>
          <a:xfrm>
            <a:off x="0" y="6373760"/>
            <a:ext cx="12192000" cy="484240"/>
            <a:chOff x="0" y="6373760"/>
            <a:chExt cx="12192000" cy="48424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CDF53A2-61FE-4B91-9553-BD266EB0CA50}"/>
                </a:ext>
              </a:extLst>
            </p:cNvPr>
            <p:cNvSpPr/>
            <p:nvPr/>
          </p:nvSpPr>
          <p:spPr>
            <a:xfrm>
              <a:off x="2576052" y="6373760"/>
              <a:ext cx="9606116" cy="353962"/>
            </a:xfrm>
            <a:custGeom>
              <a:avLst/>
              <a:gdLst>
                <a:gd name="connsiteX0" fmla="*/ 9606116 w 9606116"/>
                <a:gd name="connsiteY0" fmla="*/ 324465 h 353962"/>
                <a:gd name="connsiteX1" fmla="*/ 9606116 w 9606116"/>
                <a:gd name="connsiteY1" fmla="*/ 0 h 353962"/>
                <a:gd name="connsiteX2" fmla="*/ 757083 w 9606116"/>
                <a:gd name="connsiteY2" fmla="*/ 0 h 353962"/>
                <a:gd name="connsiteX3" fmla="*/ 0 w 9606116"/>
                <a:gd name="connsiteY3" fmla="*/ 353962 h 353962"/>
                <a:gd name="connsiteX4" fmla="*/ 9606116 w 9606116"/>
                <a:gd name="connsiteY4" fmla="*/ 324465 h 353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06116" h="353962">
                  <a:moveTo>
                    <a:pt x="9606116" y="324465"/>
                  </a:moveTo>
                  <a:lnTo>
                    <a:pt x="9606116" y="0"/>
                  </a:lnTo>
                  <a:lnTo>
                    <a:pt x="757083" y="0"/>
                  </a:lnTo>
                  <a:lnTo>
                    <a:pt x="0" y="353962"/>
                  </a:lnTo>
                  <a:lnTo>
                    <a:pt x="9606116" y="324465"/>
                  </a:lnTo>
                  <a:close/>
                </a:path>
              </a:pathLst>
            </a:custGeom>
            <a:solidFill>
              <a:srgbClr val="0075A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285FB8B-EAE1-1055-0641-67DA834B8F9C}"/>
                </a:ext>
              </a:extLst>
            </p:cNvPr>
            <p:cNvSpPr/>
            <p:nvPr/>
          </p:nvSpPr>
          <p:spPr>
            <a:xfrm>
              <a:off x="0" y="6597445"/>
              <a:ext cx="12192000" cy="260555"/>
            </a:xfrm>
            <a:prstGeom prst="rect">
              <a:avLst/>
            </a:prstGeom>
            <a:solidFill>
              <a:srgbClr val="002F8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B95170-DD25-620B-FA6F-3605BC6E7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63E365-ADAF-44D6-B627-DEF5321D1E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29A4818-F03A-F5F4-FC66-B89647238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3CF5CB-DD7D-8452-660C-EBB4660F41A0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0000"/>
            <a:ext cx="10490200" cy="0"/>
          </a:xfrm>
          <a:prstGeom prst="line">
            <a:avLst/>
          </a:prstGeom>
          <a:ln w="285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6660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ECF4791E-3CB8-6BDF-AC21-5BE0E0CC348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575675" y="2820988"/>
            <a:ext cx="3219450" cy="3398837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0EF87899-0EA4-27B6-B7C5-655CD7B9115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141913" y="2820988"/>
            <a:ext cx="3311525" cy="3398837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D9AC4000-BD62-2C0E-FCDE-B70D6FD2B6B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141913" y="244475"/>
            <a:ext cx="6653212" cy="2446338"/>
          </a:xfrm>
        </p:spPr>
        <p:txBody>
          <a:bodyPr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256ED3E-3084-652D-B4B9-6FD3D1685F81}"/>
              </a:ext>
            </a:extLst>
          </p:cNvPr>
          <p:cNvSpPr/>
          <p:nvPr userDrawn="1"/>
        </p:nvSpPr>
        <p:spPr>
          <a:xfrm>
            <a:off x="254000" y="243840"/>
            <a:ext cx="4765040" cy="599964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3A824D-2908-BA92-D7F6-02A39BFC4958}"/>
              </a:ext>
            </a:extLst>
          </p:cNvPr>
          <p:cNvGrpSpPr/>
          <p:nvPr userDrawn="1"/>
        </p:nvGrpSpPr>
        <p:grpSpPr>
          <a:xfrm>
            <a:off x="0" y="6373760"/>
            <a:ext cx="12192000" cy="484240"/>
            <a:chOff x="0" y="6373760"/>
            <a:chExt cx="12192000" cy="48424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D3C7169-455A-D9B7-6713-AE216F489001}"/>
                </a:ext>
              </a:extLst>
            </p:cNvPr>
            <p:cNvSpPr/>
            <p:nvPr/>
          </p:nvSpPr>
          <p:spPr>
            <a:xfrm>
              <a:off x="2576052" y="6373760"/>
              <a:ext cx="9606116" cy="353962"/>
            </a:xfrm>
            <a:custGeom>
              <a:avLst/>
              <a:gdLst>
                <a:gd name="connsiteX0" fmla="*/ 9606116 w 9606116"/>
                <a:gd name="connsiteY0" fmla="*/ 324465 h 353962"/>
                <a:gd name="connsiteX1" fmla="*/ 9606116 w 9606116"/>
                <a:gd name="connsiteY1" fmla="*/ 0 h 353962"/>
                <a:gd name="connsiteX2" fmla="*/ 757083 w 9606116"/>
                <a:gd name="connsiteY2" fmla="*/ 0 h 353962"/>
                <a:gd name="connsiteX3" fmla="*/ 0 w 9606116"/>
                <a:gd name="connsiteY3" fmla="*/ 353962 h 353962"/>
                <a:gd name="connsiteX4" fmla="*/ 9606116 w 9606116"/>
                <a:gd name="connsiteY4" fmla="*/ 324465 h 353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06116" h="353962">
                  <a:moveTo>
                    <a:pt x="9606116" y="324465"/>
                  </a:moveTo>
                  <a:lnTo>
                    <a:pt x="9606116" y="0"/>
                  </a:lnTo>
                  <a:lnTo>
                    <a:pt x="757083" y="0"/>
                  </a:lnTo>
                  <a:lnTo>
                    <a:pt x="0" y="353962"/>
                  </a:lnTo>
                  <a:lnTo>
                    <a:pt x="9606116" y="324465"/>
                  </a:lnTo>
                  <a:close/>
                </a:path>
              </a:pathLst>
            </a:custGeom>
            <a:solidFill>
              <a:srgbClr val="0075A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B01EA84-60B7-9809-9A0A-6BF1958F7228}"/>
                </a:ext>
              </a:extLst>
            </p:cNvPr>
            <p:cNvSpPr/>
            <p:nvPr/>
          </p:nvSpPr>
          <p:spPr>
            <a:xfrm>
              <a:off x="0" y="6597445"/>
              <a:ext cx="12192000" cy="260555"/>
            </a:xfrm>
            <a:prstGeom prst="rect">
              <a:avLst/>
            </a:prstGeom>
            <a:solidFill>
              <a:srgbClr val="002F8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BEC389-B0C1-6A6A-DA75-A914AB252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63E365-ADAF-44D6-B627-DEF5321D1E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1F2CC2D-708A-A29D-938B-8A64C2BF3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393" y="1123619"/>
            <a:ext cx="3955494" cy="816462"/>
          </a:xfrm>
        </p:spPr>
        <p:txBody>
          <a:bodyPr anchor="t">
            <a:normAutofit/>
          </a:bodyPr>
          <a:lstStyle>
            <a:lvl1pPr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463D2C2-ADAC-9BFD-AA23-7BC45F746B4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7863" y="2063580"/>
            <a:ext cx="3956050" cy="345976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7743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0EF87899-0EA4-27B6-B7C5-655CD7B9115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141913" y="2820988"/>
            <a:ext cx="6653212" cy="3398837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D9AC4000-BD62-2C0E-FCDE-B70D6FD2B6B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141913" y="244475"/>
            <a:ext cx="6653212" cy="2446338"/>
          </a:xfrm>
        </p:spPr>
        <p:txBody>
          <a:bodyPr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256ED3E-3084-652D-B4B9-6FD3D1685F81}"/>
              </a:ext>
            </a:extLst>
          </p:cNvPr>
          <p:cNvSpPr/>
          <p:nvPr userDrawn="1"/>
        </p:nvSpPr>
        <p:spPr>
          <a:xfrm>
            <a:off x="254000" y="243840"/>
            <a:ext cx="4765040" cy="5999642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3A824D-2908-BA92-D7F6-02A39BFC4958}"/>
              </a:ext>
            </a:extLst>
          </p:cNvPr>
          <p:cNvGrpSpPr/>
          <p:nvPr userDrawn="1"/>
        </p:nvGrpSpPr>
        <p:grpSpPr>
          <a:xfrm>
            <a:off x="0" y="6373760"/>
            <a:ext cx="12192000" cy="484240"/>
            <a:chOff x="0" y="6373760"/>
            <a:chExt cx="12192000" cy="48424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D3C7169-455A-D9B7-6713-AE216F489001}"/>
                </a:ext>
              </a:extLst>
            </p:cNvPr>
            <p:cNvSpPr/>
            <p:nvPr/>
          </p:nvSpPr>
          <p:spPr>
            <a:xfrm>
              <a:off x="2576052" y="6373760"/>
              <a:ext cx="9606116" cy="353962"/>
            </a:xfrm>
            <a:custGeom>
              <a:avLst/>
              <a:gdLst>
                <a:gd name="connsiteX0" fmla="*/ 9606116 w 9606116"/>
                <a:gd name="connsiteY0" fmla="*/ 324465 h 353962"/>
                <a:gd name="connsiteX1" fmla="*/ 9606116 w 9606116"/>
                <a:gd name="connsiteY1" fmla="*/ 0 h 353962"/>
                <a:gd name="connsiteX2" fmla="*/ 757083 w 9606116"/>
                <a:gd name="connsiteY2" fmla="*/ 0 h 353962"/>
                <a:gd name="connsiteX3" fmla="*/ 0 w 9606116"/>
                <a:gd name="connsiteY3" fmla="*/ 353962 h 353962"/>
                <a:gd name="connsiteX4" fmla="*/ 9606116 w 9606116"/>
                <a:gd name="connsiteY4" fmla="*/ 324465 h 353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06116" h="353962">
                  <a:moveTo>
                    <a:pt x="9606116" y="324465"/>
                  </a:moveTo>
                  <a:lnTo>
                    <a:pt x="9606116" y="0"/>
                  </a:lnTo>
                  <a:lnTo>
                    <a:pt x="757083" y="0"/>
                  </a:lnTo>
                  <a:lnTo>
                    <a:pt x="0" y="353962"/>
                  </a:lnTo>
                  <a:lnTo>
                    <a:pt x="9606116" y="324465"/>
                  </a:lnTo>
                  <a:close/>
                </a:path>
              </a:pathLst>
            </a:custGeom>
            <a:solidFill>
              <a:srgbClr val="0075A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B01EA84-60B7-9809-9A0A-6BF1958F7228}"/>
                </a:ext>
              </a:extLst>
            </p:cNvPr>
            <p:cNvSpPr/>
            <p:nvPr/>
          </p:nvSpPr>
          <p:spPr>
            <a:xfrm>
              <a:off x="0" y="6597445"/>
              <a:ext cx="12192000" cy="260555"/>
            </a:xfrm>
            <a:prstGeom prst="rect">
              <a:avLst/>
            </a:prstGeom>
            <a:solidFill>
              <a:srgbClr val="002F8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BEC389-B0C1-6A6A-DA75-A914AB252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63E365-ADAF-44D6-B627-DEF5321D1E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1F2CC2D-708A-A29D-938B-8A64C2BF3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393" y="1123619"/>
            <a:ext cx="3955494" cy="816462"/>
          </a:xfrm>
        </p:spPr>
        <p:txBody>
          <a:bodyPr anchor="t">
            <a:norm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463D2C2-ADAC-9BFD-AA23-7BC45F746B4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7863" y="2063580"/>
            <a:ext cx="3956050" cy="345976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89629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2E3A824D-2908-BA92-D7F6-02A39BFC4958}"/>
              </a:ext>
            </a:extLst>
          </p:cNvPr>
          <p:cNvGrpSpPr/>
          <p:nvPr userDrawn="1"/>
        </p:nvGrpSpPr>
        <p:grpSpPr>
          <a:xfrm>
            <a:off x="0" y="6373760"/>
            <a:ext cx="12192000" cy="484240"/>
            <a:chOff x="0" y="6373760"/>
            <a:chExt cx="12192000" cy="48424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D3C7169-455A-D9B7-6713-AE216F489001}"/>
                </a:ext>
              </a:extLst>
            </p:cNvPr>
            <p:cNvSpPr/>
            <p:nvPr/>
          </p:nvSpPr>
          <p:spPr>
            <a:xfrm>
              <a:off x="2576052" y="6373760"/>
              <a:ext cx="9606116" cy="353962"/>
            </a:xfrm>
            <a:custGeom>
              <a:avLst/>
              <a:gdLst>
                <a:gd name="connsiteX0" fmla="*/ 9606116 w 9606116"/>
                <a:gd name="connsiteY0" fmla="*/ 324465 h 353962"/>
                <a:gd name="connsiteX1" fmla="*/ 9606116 w 9606116"/>
                <a:gd name="connsiteY1" fmla="*/ 0 h 353962"/>
                <a:gd name="connsiteX2" fmla="*/ 757083 w 9606116"/>
                <a:gd name="connsiteY2" fmla="*/ 0 h 353962"/>
                <a:gd name="connsiteX3" fmla="*/ 0 w 9606116"/>
                <a:gd name="connsiteY3" fmla="*/ 353962 h 353962"/>
                <a:gd name="connsiteX4" fmla="*/ 9606116 w 9606116"/>
                <a:gd name="connsiteY4" fmla="*/ 324465 h 353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06116" h="353962">
                  <a:moveTo>
                    <a:pt x="9606116" y="324465"/>
                  </a:moveTo>
                  <a:lnTo>
                    <a:pt x="9606116" y="0"/>
                  </a:lnTo>
                  <a:lnTo>
                    <a:pt x="757083" y="0"/>
                  </a:lnTo>
                  <a:lnTo>
                    <a:pt x="0" y="353962"/>
                  </a:lnTo>
                  <a:lnTo>
                    <a:pt x="9606116" y="324465"/>
                  </a:lnTo>
                  <a:close/>
                </a:path>
              </a:pathLst>
            </a:custGeom>
            <a:solidFill>
              <a:srgbClr val="0075A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B01EA84-60B7-9809-9A0A-6BF1958F7228}"/>
                </a:ext>
              </a:extLst>
            </p:cNvPr>
            <p:cNvSpPr/>
            <p:nvPr/>
          </p:nvSpPr>
          <p:spPr>
            <a:xfrm>
              <a:off x="0" y="6597445"/>
              <a:ext cx="12192000" cy="260555"/>
            </a:xfrm>
            <a:prstGeom prst="rect">
              <a:avLst/>
            </a:prstGeom>
            <a:solidFill>
              <a:srgbClr val="002F8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BEC389-B0C1-6A6A-DA75-A914AB252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63E365-ADAF-44D6-B627-DEF5321D1E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121FB4-E02A-589B-EA88-5CC0A3DE8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B9ED47A-6A61-119B-74C7-38D18F05A157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0000"/>
            <a:ext cx="10490200" cy="0"/>
          </a:xfrm>
          <a:prstGeom prst="line">
            <a:avLst/>
          </a:prstGeom>
          <a:ln w="285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0A856A5D-1AE0-B868-AEF7-FDD8594F1EDF}"/>
              </a:ext>
            </a:extLst>
          </p:cNvPr>
          <p:cNvSpPr/>
          <p:nvPr userDrawn="1"/>
        </p:nvSpPr>
        <p:spPr>
          <a:xfrm>
            <a:off x="2143760" y="1889760"/>
            <a:ext cx="1016000" cy="1016000"/>
          </a:xfrm>
          <a:prstGeom prst="ellipse">
            <a:avLst/>
          </a:prstGeom>
          <a:solidFill>
            <a:srgbClr val="002F8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F9C8F83-55A5-3765-053E-18721ECDA211}"/>
              </a:ext>
            </a:extLst>
          </p:cNvPr>
          <p:cNvSpPr/>
          <p:nvPr userDrawn="1"/>
        </p:nvSpPr>
        <p:spPr>
          <a:xfrm>
            <a:off x="5377023" y="1860208"/>
            <a:ext cx="1016000" cy="1016000"/>
          </a:xfrm>
          <a:prstGeom prst="ellipse">
            <a:avLst/>
          </a:prstGeom>
          <a:solidFill>
            <a:srgbClr val="002F8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064D627-C700-B916-A08B-2A7FEA7B4EE1}"/>
              </a:ext>
            </a:extLst>
          </p:cNvPr>
          <p:cNvSpPr/>
          <p:nvPr userDrawn="1"/>
        </p:nvSpPr>
        <p:spPr>
          <a:xfrm>
            <a:off x="8782861" y="1825890"/>
            <a:ext cx="1016000" cy="1016000"/>
          </a:xfrm>
          <a:prstGeom prst="ellipse">
            <a:avLst/>
          </a:prstGeom>
          <a:solidFill>
            <a:srgbClr val="002F8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FBEE142-91EC-DD16-67B4-329FA31B3779}"/>
              </a:ext>
            </a:extLst>
          </p:cNvPr>
          <p:cNvSpPr txBox="1"/>
          <p:nvPr userDrawn="1"/>
        </p:nvSpPr>
        <p:spPr>
          <a:xfrm>
            <a:off x="9012966" y="1870172"/>
            <a:ext cx="6233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$</a:t>
            </a:r>
          </a:p>
        </p:txBody>
      </p:sp>
      <p:sp>
        <p:nvSpPr>
          <p:cNvPr id="13" name="&quot;Not Allowed&quot; Symbol 12">
            <a:extLst>
              <a:ext uri="{FF2B5EF4-FFF2-40B4-BE49-F238E27FC236}">
                <a16:creationId xmlns:a16="http://schemas.microsoft.com/office/drawing/2014/main" id="{3C3127EC-E105-62BB-6CEE-17E437EBF34E}"/>
              </a:ext>
            </a:extLst>
          </p:cNvPr>
          <p:cNvSpPr/>
          <p:nvPr userDrawn="1"/>
        </p:nvSpPr>
        <p:spPr>
          <a:xfrm>
            <a:off x="2311133" y="2042171"/>
            <a:ext cx="690880" cy="690880"/>
          </a:xfrm>
          <a:prstGeom prst="noSmoking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14F4653-01FD-E7A6-6DA8-5FED9656D9DF}"/>
              </a:ext>
            </a:extLst>
          </p:cNvPr>
          <p:cNvCxnSpPr/>
          <p:nvPr userDrawn="1"/>
        </p:nvCxnSpPr>
        <p:spPr>
          <a:xfrm>
            <a:off x="4348480" y="3325228"/>
            <a:ext cx="0" cy="23643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ECFA3D7-4BA8-84A7-5F52-F8E7C96F97FA}"/>
              </a:ext>
            </a:extLst>
          </p:cNvPr>
          <p:cNvCxnSpPr/>
          <p:nvPr userDrawn="1"/>
        </p:nvCxnSpPr>
        <p:spPr>
          <a:xfrm>
            <a:off x="7904480" y="3325228"/>
            <a:ext cx="0" cy="23643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1D12942-2B3E-8917-3F33-4B4208DC88EB}"/>
              </a:ext>
            </a:extLst>
          </p:cNvPr>
          <p:cNvSpPr/>
          <p:nvPr userDrawn="1"/>
        </p:nvSpPr>
        <p:spPr>
          <a:xfrm rot="510808">
            <a:off x="5681823" y="2083728"/>
            <a:ext cx="406400" cy="568960"/>
          </a:xfrm>
          <a:custGeom>
            <a:avLst/>
            <a:gdLst>
              <a:gd name="connsiteX0" fmla="*/ 0 w 406400"/>
              <a:gd name="connsiteY0" fmla="*/ 345440 h 568960"/>
              <a:gd name="connsiteX1" fmla="*/ 213360 w 406400"/>
              <a:gd name="connsiteY1" fmla="*/ 568960 h 568960"/>
              <a:gd name="connsiteX2" fmla="*/ 406400 w 406400"/>
              <a:gd name="connsiteY2" fmla="*/ 0 h 568960"/>
              <a:gd name="connsiteX3" fmla="*/ 406400 w 406400"/>
              <a:gd name="connsiteY3" fmla="*/ 0 h 56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6400" h="568960">
                <a:moveTo>
                  <a:pt x="0" y="345440"/>
                </a:moveTo>
                <a:lnTo>
                  <a:pt x="213360" y="568960"/>
                </a:lnTo>
                <a:lnTo>
                  <a:pt x="406400" y="0"/>
                </a:lnTo>
                <a:lnTo>
                  <a:pt x="406400" y="0"/>
                </a:lnTo>
              </a:path>
            </a:pathLst>
          </a:custGeom>
          <a:noFill/>
          <a:ln w="142875" cap="rnd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8F5BE89C-FE89-52A9-51D2-91319C57A7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81088" y="3325135"/>
            <a:ext cx="3062287" cy="2456539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0" name="Text Placeholder 28">
            <a:extLst>
              <a:ext uri="{FF2B5EF4-FFF2-40B4-BE49-F238E27FC236}">
                <a16:creationId xmlns:a16="http://schemas.microsoft.com/office/drawing/2014/main" id="{87F51198-00B3-E9DC-1C74-4AC12DA4C59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93122" y="3325135"/>
            <a:ext cx="3062287" cy="2456539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E02EC694-BEDB-CFD5-608C-B39DE899C7C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53552" y="3317224"/>
            <a:ext cx="3062287" cy="2456539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12195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B0BFCC6E-A631-6453-38C7-5FC71BC7BA34}"/>
              </a:ext>
            </a:extLst>
          </p:cNvPr>
          <p:cNvGrpSpPr/>
          <p:nvPr userDrawn="1"/>
        </p:nvGrpSpPr>
        <p:grpSpPr>
          <a:xfrm>
            <a:off x="0" y="6373760"/>
            <a:ext cx="12192000" cy="484240"/>
            <a:chOff x="0" y="6373760"/>
            <a:chExt cx="12192000" cy="484240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3163D81B-F3EA-E9B1-F6DA-28A0596033DC}"/>
                </a:ext>
              </a:extLst>
            </p:cNvPr>
            <p:cNvSpPr/>
            <p:nvPr/>
          </p:nvSpPr>
          <p:spPr>
            <a:xfrm>
              <a:off x="2576052" y="6373760"/>
              <a:ext cx="9606116" cy="353962"/>
            </a:xfrm>
            <a:custGeom>
              <a:avLst/>
              <a:gdLst>
                <a:gd name="connsiteX0" fmla="*/ 9606116 w 9606116"/>
                <a:gd name="connsiteY0" fmla="*/ 324465 h 353962"/>
                <a:gd name="connsiteX1" fmla="*/ 9606116 w 9606116"/>
                <a:gd name="connsiteY1" fmla="*/ 0 h 353962"/>
                <a:gd name="connsiteX2" fmla="*/ 757083 w 9606116"/>
                <a:gd name="connsiteY2" fmla="*/ 0 h 353962"/>
                <a:gd name="connsiteX3" fmla="*/ 0 w 9606116"/>
                <a:gd name="connsiteY3" fmla="*/ 353962 h 353962"/>
                <a:gd name="connsiteX4" fmla="*/ 9606116 w 9606116"/>
                <a:gd name="connsiteY4" fmla="*/ 324465 h 353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06116" h="353962">
                  <a:moveTo>
                    <a:pt x="9606116" y="324465"/>
                  </a:moveTo>
                  <a:lnTo>
                    <a:pt x="9606116" y="0"/>
                  </a:lnTo>
                  <a:lnTo>
                    <a:pt x="757083" y="0"/>
                  </a:lnTo>
                  <a:lnTo>
                    <a:pt x="0" y="353962"/>
                  </a:lnTo>
                  <a:lnTo>
                    <a:pt x="9606116" y="324465"/>
                  </a:lnTo>
                  <a:close/>
                </a:path>
              </a:pathLst>
            </a:custGeom>
            <a:solidFill>
              <a:srgbClr val="0075A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B23C537-76E4-0D39-9CB0-B295E0181860}"/>
                </a:ext>
              </a:extLst>
            </p:cNvPr>
            <p:cNvSpPr/>
            <p:nvPr/>
          </p:nvSpPr>
          <p:spPr>
            <a:xfrm>
              <a:off x="0" y="6597445"/>
              <a:ext cx="12192000" cy="260555"/>
            </a:xfrm>
            <a:prstGeom prst="rect">
              <a:avLst/>
            </a:prstGeom>
            <a:solidFill>
              <a:srgbClr val="002F8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6207B5-9637-D155-11E1-51366379F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63E365-ADAF-44D6-B627-DEF5321D1E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D070A030-CC64-76DD-C915-1F6F93B1EB5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4325" cy="6597445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4AE2EDD7-CFFC-807E-BF0D-D75C38FE9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6527" y="365125"/>
            <a:ext cx="83058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8C1FB56-2B0B-CF02-C159-84D9DBAC827F}"/>
              </a:ext>
            </a:extLst>
          </p:cNvPr>
          <p:cNvCxnSpPr>
            <a:cxnSpLocks/>
          </p:cNvCxnSpPr>
          <p:nvPr userDrawn="1"/>
        </p:nvCxnSpPr>
        <p:spPr>
          <a:xfrm>
            <a:off x="3156527" y="1270000"/>
            <a:ext cx="8285738" cy="0"/>
          </a:xfrm>
          <a:prstGeom prst="line">
            <a:avLst/>
          </a:prstGeom>
          <a:ln w="285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89555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B0BFCC6E-A631-6453-38C7-5FC71BC7BA34}"/>
              </a:ext>
            </a:extLst>
          </p:cNvPr>
          <p:cNvGrpSpPr/>
          <p:nvPr userDrawn="1"/>
        </p:nvGrpSpPr>
        <p:grpSpPr>
          <a:xfrm>
            <a:off x="0" y="6373760"/>
            <a:ext cx="12192000" cy="484240"/>
            <a:chOff x="0" y="6373760"/>
            <a:chExt cx="12192000" cy="484240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3163D81B-F3EA-E9B1-F6DA-28A0596033DC}"/>
                </a:ext>
              </a:extLst>
            </p:cNvPr>
            <p:cNvSpPr/>
            <p:nvPr/>
          </p:nvSpPr>
          <p:spPr>
            <a:xfrm>
              <a:off x="2576052" y="6373760"/>
              <a:ext cx="9606116" cy="353962"/>
            </a:xfrm>
            <a:custGeom>
              <a:avLst/>
              <a:gdLst>
                <a:gd name="connsiteX0" fmla="*/ 9606116 w 9606116"/>
                <a:gd name="connsiteY0" fmla="*/ 324465 h 353962"/>
                <a:gd name="connsiteX1" fmla="*/ 9606116 w 9606116"/>
                <a:gd name="connsiteY1" fmla="*/ 0 h 353962"/>
                <a:gd name="connsiteX2" fmla="*/ 757083 w 9606116"/>
                <a:gd name="connsiteY2" fmla="*/ 0 h 353962"/>
                <a:gd name="connsiteX3" fmla="*/ 0 w 9606116"/>
                <a:gd name="connsiteY3" fmla="*/ 353962 h 353962"/>
                <a:gd name="connsiteX4" fmla="*/ 9606116 w 9606116"/>
                <a:gd name="connsiteY4" fmla="*/ 324465 h 353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06116" h="353962">
                  <a:moveTo>
                    <a:pt x="9606116" y="324465"/>
                  </a:moveTo>
                  <a:lnTo>
                    <a:pt x="9606116" y="0"/>
                  </a:lnTo>
                  <a:lnTo>
                    <a:pt x="757083" y="0"/>
                  </a:lnTo>
                  <a:lnTo>
                    <a:pt x="0" y="353962"/>
                  </a:lnTo>
                  <a:lnTo>
                    <a:pt x="9606116" y="324465"/>
                  </a:lnTo>
                  <a:close/>
                </a:path>
              </a:pathLst>
            </a:custGeom>
            <a:solidFill>
              <a:srgbClr val="0075A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B23C537-76E4-0D39-9CB0-B295E0181860}"/>
                </a:ext>
              </a:extLst>
            </p:cNvPr>
            <p:cNvSpPr/>
            <p:nvPr/>
          </p:nvSpPr>
          <p:spPr>
            <a:xfrm>
              <a:off x="0" y="6597445"/>
              <a:ext cx="12192000" cy="260555"/>
            </a:xfrm>
            <a:prstGeom prst="rect">
              <a:avLst/>
            </a:prstGeom>
            <a:solidFill>
              <a:srgbClr val="002F8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6207B5-9637-D155-11E1-51366379F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63E365-ADAF-44D6-B627-DEF5321D1E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D070A030-CC64-76DD-C915-1F6F93B1EB5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63436" y="0"/>
            <a:ext cx="2854325" cy="637376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Diamond 1">
            <a:extLst>
              <a:ext uri="{FF2B5EF4-FFF2-40B4-BE49-F238E27FC236}">
                <a16:creationId xmlns:a16="http://schemas.microsoft.com/office/drawing/2014/main" id="{F45F395D-5D86-5E7B-D99E-F8FAD7F787ED}"/>
              </a:ext>
            </a:extLst>
          </p:cNvPr>
          <p:cNvSpPr/>
          <p:nvPr userDrawn="1"/>
        </p:nvSpPr>
        <p:spPr>
          <a:xfrm>
            <a:off x="6830379" y="882187"/>
            <a:ext cx="1473200" cy="1473200"/>
          </a:xfrm>
          <a:prstGeom prst="diamond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iamond 2">
            <a:extLst>
              <a:ext uri="{FF2B5EF4-FFF2-40B4-BE49-F238E27FC236}">
                <a16:creationId xmlns:a16="http://schemas.microsoft.com/office/drawing/2014/main" id="{2300FEEA-9CBB-AA27-1781-35A8076A6151}"/>
              </a:ext>
            </a:extLst>
          </p:cNvPr>
          <p:cNvSpPr/>
          <p:nvPr userDrawn="1"/>
        </p:nvSpPr>
        <p:spPr>
          <a:xfrm>
            <a:off x="6817761" y="2516472"/>
            <a:ext cx="1473200" cy="1473200"/>
          </a:xfrm>
          <a:prstGeom prst="diamond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D856A368-6BFE-0D8E-9C08-1717F3EFEDB6}"/>
              </a:ext>
            </a:extLst>
          </p:cNvPr>
          <p:cNvSpPr/>
          <p:nvPr userDrawn="1"/>
        </p:nvSpPr>
        <p:spPr>
          <a:xfrm>
            <a:off x="6817761" y="4213357"/>
            <a:ext cx="1473200" cy="1473200"/>
          </a:xfrm>
          <a:prstGeom prst="diamond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447813BB-6119-27FB-FC6A-764B0B4BF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393" y="1123619"/>
            <a:ext cx="3062434" cy="816462"/>
          </a:xfrm>
        </p:spPr>
        <p:txBody>
          <a:bodyPr anchor="t">
            <a:normAutofit/>
          </a:bodyPr>
          <a:lstStyle>
            <a:lvl1pPr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2" name="Text Placeholder 15">
            <a:extLst>
              <a:ext uri="{FF2B5EF4-FFF2-40B4-BE49-F238E27FC236}">
                <a16:creationId xmlns:a16="http://schemas.microsoft.com/office/drawing/2014/main" id="{26D0D4AA-4200-3AC2-58B6-21373C5F348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77863" y="2063580"/>
            <a:ext cx="3062864" cy="345976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15">
            <a:extLst>
              <a:ext uri="{FF2B5EF4-FFF2-40B4-BE49-F238E27FC236}">
                <a16:creationId xmlns:a16="http://schemas.microsoft.com/office/drawing/2014/main" id="{92241BA9-4973-9100-875B-EEB88311491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1782" y="1123619"/>
            <a:ext cx="3062864" cy="111990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15">
            <a:extLst>
              <a:ext uri="{FF2B5EF4-FFF2-40B4-BE49-F238E27FC236}">
                <a16:creationId xmlns:a16="http://schemas.microsoft.com/office/drawing/2014/main" id="{88F98E56-3F7C-006C-3A07-6B7A8611732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521782" y="2702145"/>
            <a:ext cx="3062864" cy="111990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15">
            <a:extLst>
              <a:ext uri="{FF2B5EF4-FFF2-40B4-BE49-F238E27FC236}">
                <a16:creationId xmlns:a16="http://schemas.microsoft.com/office/drawing/2014/main" id="{7D4C247B-A5C0-1BF9-1275-E359BB6A425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21782" y="4359100"/>
            <a:ext cx="3062864" cy="111990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AE40782B-5235-D2AF-FC7A-E8F76B0E548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121525" y="1052513"/>
            <a:ext cx="923925" cy="1108075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9EB484A0-2F23-20D5-EF82-FF620B75CF29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058396" y="2662866"/>
            <a:ext cx="936625" cy="1243012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1" name="Picture Placeholder 28">
            <a:extLst>
              <a:ext uri="{FF2B5EF4-FFF2-40B4-BE49-F238E27FC236}">
                <a16:creationId xmlns:a16="http://schemas.microsoft.com/office/drawing/2014/main" id="{11365E06-073F-9D6D-0E7E-85BF56D1F176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040370" y="4349778"/>
            <a:ext cx="936625" cy="1243012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507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3A906FC8-9CE6-7E47-9B97-2401BD5A4D44}"/>
              </a:ext>
            </a:extLst>
          </p:cNvPr>
          <p:cNvGrpSpPr/>
          <p:nvPr userDrawn="1"/>
        </p:nvGrpSpPr>
        <p:grpSpPr>
          <a:xfrm>
            <a:off x="0" y="6373760"/>
            <a:ext cx="12192000" cy="484240"/>
            <a:chOff x="0" y="6373760"/>
            <a:chExt cx="12192000" cy="48424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489D3DB-EFE3-F621-1617-3CE1087227A0}"/>
                </a:ext>
              </a:extLst>
            </p:cNvPr>
            <p:cNvSpPr/>
            <p:nvPr/>
          </p:nvSpPr>
          <p:spPr>
            <a:xfrm>
              <a:off x="2576052" y="6373760"/>
              <a:ext cx="9606116" cy="353962"/>
            </a:xfrm>
            <a:custGeom>
              <a:avLst/>
              <a:gdLst>
                <a:gd name="connsiteX0" fmla="*/ 9606116 w 9606116"/>
                <a:gd name="connsiteY0" fmla="*/ 324465 h 353962"/>
                <a:gd name="connsiteX1" fmla="*/ 9606116 w 9606116"/>
                <a:gd name="connsiteY1" fmla="*/ 0 h 353962"/>
                <a:gd name="connsiteX2" fmla="*/ 757083 w 9606116"/>
                <a:gd name="connsiteY2" fmla="*/ 0 h 353962"/>
                <a:gd name="connsiteX3" fmla="*/ 0 w 9606116"/>
                <a:gd name="connsiteY3" fmla="*/ 353962 h 353962"/>
                <a:gd name="connsiteX4" fmla="*/ 9606116 w 9606116"/>
                <a:gd name="connsiteY4" fmla="*/ 324465 h 353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06116" h="353962">
                  <a:moveTo>
                    <a:pt x="9606116" y="324465"/>
                  </a:moveTo>
                  <a:lnTo>
                    <a:pt x="9606116" y="0"/>
                  </a:lnTo>
                  <a:lnTo>
                    <a:pt x="757083" y="0"/>
                  </a:lnTo>
                  <a:lnTo>
                    <a:pt x="0" y="353962"/>
                  </a:lnTo>
                  <a:lnTo>
                    <a:pt x="9606116" y="324465"/>
                  </a:lnTo>
                  <a:close/>
                </a:path>
              </a:pathLst>
            </a:custGeom>
            <a:solidFill>
              <a:srgbClr val="0075A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F854890-1B34-CF0C-9194-4F8D09DA6843}"/>
                </a:ext>
              </a:extLst>
            </p:cNvPr>
            <p:cNvSpPr/>
            <p:nvPr/>
          </p:nvSpPr>
          <p:spPr>
            <a:xfrm>
              <a:off x="0" y="6597445"/>
              <a:ext cx="12192000" cy="260555"/>
            </a:xfrm>
            <a:prstGeom prst="rect">
              <a:avLst/>
            </a:prstGeom>
            <a:solidFill>
              <a:srgbClr val="002F8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744C66E-9D5C-4A87-216F-B9E0F6CA6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6D6BC-6088-7B8E-ED8A-E4E11A692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41F0E3-F43E-57AE-2616-75E44A9066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C06F70-C25A-208A-CBFD-627121398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63E365-ADAF-44D6-B627-DEF5321D1E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387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C2A5837-7C24-1669-7E6E-CC6C00D3F3CD}"/>
              </a:ext>
            </a:extLst>
          </p:cNvPr>
          <p:cNvGrpSpPr/>
          <p:nvPr userDrawn="1"/>
        </p:nvGrpSpPr>
        <p:grpSpPr>
          <a:xfrm>
            <a:off x="0" y="6373760"/>
            <a:ext cx="12192000" cy="484240"/>
            <a:chOff x="0" y="6373760"/>
            <a:chExt cx="12192000" cy="48424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9D4FDDA-E07D-C5EA-AC7D-91F6CCD55D16}"/>
                </a:ext>
              </a:extLst>
            </p:cNvPr>
            <p:cNvSpPr/>
            <p:nvPr/>
          </p:nvSpPr>
          <p:spPr>
            <a:xfrm>
              <a:off x="2576052" y="6373760"/>
              <a:ext cx="9606116" cy="353962"/>
            </a:xfrm>
            <a:custGeom>
              <a:avLst/>
              <a:gdLst>
                <a:gd name="connsiteX0" fmla="*/ 9606116 w 9606116"/>
                <a:gd name="connsiteY0" fmla="*/ 324465 h 353962"/>
                <a:gd name="connsiteX1" fmla="*/ 9606116 w 9606116"/>
                <a:gd name="connsiteY1" fmla="*/ 0 h 353962"/>
                <a:gd name="connsiteX2" fmla="*/ 757083 w 9606116"/>
                <a:gd name="connsiteY2" fmla="*/ 0 h 353962"/>
                <a:gd name="connsiteX3" fmla="*/ 0 w 9606116"/>
                <a:gd name="connsiteY3" fmla="*/ 353962 h 353962"/>
                <a:gd name="connsiteX4" fmla="*/ 9606116 w 9606116"/>
                <a:gd name="connsiteY4" fmla="*/ 324465 h 353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06116" h="353962">
                  <a:moveTo>
                    <a:pt x="9606116" y="324465"/>
                  </a:moveTo>
                  <a:lnTo>
                    <a:pt x="9606116" y="0"/>
                  </a:lnTo>
                  <a:lnTo>
                    <a:pt x="757083" y="0"/>
                  </a:lnTo>
                  <a:lnTo>
                    <a:pt x="0" y="353962"/>
                  </a:lnTo>
                  <a:lnTo>
                    <a:pt x="9606116" y="324465"/>
                  </a:lnTo>
                  <a:close/>
                </a:path>
              </a:pathLst>
            </a:custGeom>
            <a:solidFill>
              <a:srgbClr val="0075A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FCA170C-C497-06E6-805A-C7753B59EAD9}"/>
                </a:ext>
              </a:extLst>
            </p:cNvPr>
            <p:cNvSpPr/>
            <p:nvPr/>
          </p:nvSpPr>
          <p:spPr>
            <a:xfrm>
              <a:off x="0" y="6597445"/>
              <a:ext cx="12192000" cy="260555"/>
            </a:xfrm>
            <a:prstGeom prst="rect">
              <a:avLst/>
            </a:prstGeom>
            <a:solidFill>
              <a:srgbClr val="002F8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F2B37D9-6477-ECC1-EDD4-019C2713D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52F4A4-1ECF-7CA5-3B54-4D276EA093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E6B17E-73BC-E130-415F-B56607E131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A76B47-CA79-A776-4145-9D02AA13E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63E365-ADAF-44D6-B627-DEF5321D1E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12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C2EE5D6E-D74B-73C1-E914-F6C099835C29}"/>
              </a:ext>
            </a:extLst>
          </p:cNvPr>
          <p:cNvSpPr/>
          <p:nvPr userDrawn="1"/>
        </p:nvSpPr>
        <p:spPr>
          <a:xfrm>
            <a:off x="3234813" y="-9832"/>
            <a:ext cx="8957187" cy="6867832"/>
          </a:xfrm>
          <a:prstGeom prst="rect">
            <a:avLst/>
          </a:prstGeom>
          <a:solidFill>
            <a:srgbClr val="002F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053A6DD-1189-0574-9009-11815302A9EE}"/>
              </a:ext>
            </a:extLst>
          </p:cNvPr>
          <p:cNvSpPr/>
          <p:nvPr userDrawn="1"/>
        </p:nvSpPr>
        <p:spPr>
          <a:xfrm>
            <a:off x="-23449" y="-9832"/>
            <a:ext cx="6974855" cy="6872748"/>
          </a:xfrm>
          <a:custGeom>
            <a:avLst/>
            <a:gdLst>
              <a:gd name="connsiteX0" fmla="*/ 3784 w 6974855"/>
              <a:gd name="connsiteY0" fmla="*/ 0 h 6872748"/>
              <a:gd name="connsiteX1" fmla="*/ 6974855 w 6974855"/>
              <a:gd name="connsiteY1" fmla="*/ 9832 h 6872748"/>
              <a:gd name="connsiteX2" fmla="*/ 3484404 w 6974855"/>
              <a:gd name="connsiteY2" fmla="*/ 6872748 h 6872748"/>
              <a:gd name="connsiteX3" fmla="*/ 3784 w 6974855"/>
              <a:gd name="connsiteY3" fmla="*/ 6872748 h 6872748"/>
              <a:gd name="connsiteX4" fmla="*/ 3784 w 6974855"/>
              <a:gd name="connsiteY4" fmla="*/ 0 h 687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74855" h="6872748">
                <a:moveTo>
                  <a:pt x="3784" y="0"/>
                </a:moveTo>
                <a:lnTo>
                  <a:pt x="6974855" y="9832"/>
                </a:lnTo>
                <a:lnTo>
                  <a:pt x="3484404" y="6872748"/>
                </a:lnTo>
                <a:lnTo>
                  <a:pt x="3784" y="6872748"/>
                </a:lnTo>
                <a:cubicBezTo>
                  <a:pt x="507" y="4585109"/>
                  <a:pt x="-2771" y="2297471"/>
                  <a:pt x="3784" y="0"/>
                </a:cubicBezTo>
                <a:close/>
              </a:path>
            </a:pathLst>
          </a:custGeom>
          <a:solidFill>
            <a:srgbClr val="0085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22949FA5-22AA-04F2-C74E-9B5C1A225D8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6283" t="5367" r="70750" b="5502"/>
          <a:stretch/>
        </p:blipFill>
        <p:spPr>
          <a:xfrm>
            <a:off x="-23450" y="0"/>
            <a:ext cx="3976017" cy="6858000"/>
          </a:xfrm>
          <a:prstGeom prst="rect">
            <a:avLst/>
          </a:prstGeom>
          <a:effectLst/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F8E40B-8BE6-CEB3-7F44-0BF2D1EF0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63E365-ADAF-44D6-B627-DEF5321D1E3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8" name="Picture 17" descr="logo white.psd">
            <a:extLst>
              <a:ext uri="{FF2B5EF4-FFF2-40B4-BE49-F238E27FC236}">
                <a16:creationId xmlns:a16="http://schemas.microsoft.com/office/drawing/2014/main" id="{6D98CD3D-5B1C-37B9-6468-72428D18400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294" y="723920"/>
            <a:ext cx="2686473" cy="11056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91EB77-3E5F-8D8D-571E-009C17AC1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647" y="251489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75167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D5E36191-0052-9D39-81F1-226C7DB31889}"/>
              </a:ext>
            </a:extLst>
          </p:cNvPr>
          <p:cNvSpPr/>
          <p:nvPr userDrawn="1"/>
        </p:nvSpPr>
        <p:spPr>
          <a:xfrm>
            <a:off x="3463636" y="0"/>
            <a:ext cx="8728364" cy="6862618"/>
          </a:xfrm>
          <a:custGeom>
            <a:avLst/>
            <a:gdLst>
              <a:gd name="connsiteX0" fmla="*/ 3482109 w 8728364"/>
              <a:gd name="connsiteY0" fmla="*/ 0 h 6862618"/>
              <a:gd name="connsiteX1" fmla="*/ 0 w 8728364"/>
              <a:gd name="connsiteY1" fmla="*/ 6862618 h 6862618"/>
              <a:gd name="connsiteX2" fmla="*/ 8728364 w 8728364"/>
              <a:gd name="connsiteY2" fmla="*/ 6862618 h 6862618"/>
              <a:gd name="connsiteX3" fmla="*/ 8728364 w 8728364"/>
              <a:gd name="connsiteY3" fmla="*/ 0 h 6862618"/>
              <a:gd name="connsiteX4" fmla="*/ 3482109 w 8728364"/>
              <a:gd name="connsiteY4" fmla="*/ 0 h 686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8364" h="6862618">
                <a:moveTo>
                  <a:pt x="3482109" y="0"/>
                </a:moveTo>
                <a:lnTo>
                  <a:pt x="0" y="6862618"/>
                </a:lnTo>
                <a:lnTo>
                  <a:pt x="8728364" y="6862618"/>
                </a:lnTo>
                <a:lnTo>
                  <a:pt x="8728364" y="0"/>
                </a:lnTo>
                <a:lnTo>
                  <a:pt x="3482109" y="0"/>
                </a:ln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053A6DD-1189-0574-9009-11815302A9EE}"/>
              </a:ext>
            </a:extLst>
          </p:cNvPr>
          <p:cNvSpPr/>
          <p:nvPr userDrawn="1"/>
        </p:nvSpPr>
        <p:spPr>
          <a:xfrm>
            <a:off x="-23449" y="-9832"/>
            <a:ext cx="6974855" cy="6872748"/>
          </a:xfrm>
          <a:custGeom>
            <a:avLst/>
            <a:gdLst>
              <a:gd name="connsiteX0" fmla="*/ 3784 w 6974855"/>
              <a:gd name="connsiteY0" fmla="*/ 0 h 6872748"/>
              <a:gd name="connsiteX1" fmla="*/ 6974855 w 6974855"/>
              <a:gd name="connsiteY1" fmla="*/ 9832 h 6872748"/>
              <a:gd name="connsiteX2" fmla="*/ 3484404 w 6974855"/>
              <a:gd name="connsiteY2" fmla="*/ 6872748 h 6872748"/>
              <a:gd name="connsiteX3" fmla="*/ 3784 w 6974855"/>
              <a:gd name="connsiteY3" fmla="*/ 6872748 h 6872748"/>
              <a:gd name="connsiteX4" fmla="*/ 3784 w 6974855"/>
              <a:gd name="connsiteY4" fmla="*/ 0 h 687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74855" h="6872748">
                <a:moveTo>
                  <a:pt x="3784" y="0"/>
                </a:moveTo>
                <a:lnTo>
                  <a:pt x="6974855" y="9832"/>
                </a:lnTo>
                <a:lnTo>
                  <a:pt x="3484404" y="6872748"/>
                </a:lnTo>
                <a:lnTo>
                  <a:pt x="3784" y="6872748"/>
                </a:lnTo>
                <a:cubicBezTo>
                  <a:pt x="507" y="4585109"/>
                  <a:pt x="-2771" y="2297471"/>
                  <a:pt x="3784" y="0"/>
                </a:cubicBezTo>
                <a:close/>
              </a:path>
            </a:pathLst>
          </a:custGeom>
          <a:solidFill>
            <a:srgbClr val="0085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22949FA5-22AA-04F2-C74E-9B5C1A225D8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6283" t="5367" r="70750" b="5502"/>
          <a:stretch/>
        </p:blipFill>
        <p:spPr>
          <a:xfrm>
            <a:off x="-23450" y="0"/>
            <a:ext cx="3976017" cy="6858000"/>
          </a:xfrm>
          <a:prstGeom prst="rect">
            <a:avLst/>
          </a:prstGeom>
          <a:effectLst/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C16FB23E-2668-BA9E-F828-4A70F3A01E16}"/>
              </a:ext>
            </a:extLst>
          </p:cNvPr>
          <p:cNvSpPr/>
          <p:nvPr userDrawn="1"/>
        </p:nvSpPr>
        <p:spPr>
          <a:xfrm>
            <a:off x="6988353" y="4555489"/>
            <a:ext cx="5212080" cy="782320"/>
          </a:xfrm>
          <a:custGeom>
            <a:avLst/>
            <a:gdLst>
              <a:gd name="connsiteX0" fmla="*/ 0 w 5212080"/>
              <a:gd name="connsiteY0" fmla="*/ 782320 h 782320"/>
              <a:gd name="connsiteX1" fmla="*/ 304800 w 5212080"/>
              <a:gd name="connsiteY1" fmla="*/ 10160 h 782320"/>
              <a:gd name="connsiteX2" fmla="*/ 5212080 w 5212080"/>
              <a:gd name="connsiteY2" fmla="*/ 0 h 782320"/>
              <a:gd name="connsiteX3" fmla="*/ 5212080 w 5212080"/>
              <a:gd name="connsiteY3" fmla="*/ 772160 h 782320"/>
              <a:gd name="connsiteX4" fmla="*/ 50800 w 5212080"/>
              <a:gd name="connsiteY4" fmla="*/ 782320 h 782320"/>
              <a:gd name="connsiteX5" fmla="*/ 60960 w 5212080"/>
              <a:gd name="connsiteY5" fmla="*/ 751840 h 782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12080" h="782320">
                <a:moveTo>
                  <a:pt x="0" y="782320"/>
                </a:moveTo>
                <a:lnTo>
                  <a:pt x="304800" y="10160"/>
                </a:lnTo>
                <a:lnTo>
                  <a:pt x="5212080" y="0"/>
                </a:lnTo>
                <a:lnTo>
                  <a:pt x="5212080" y="772160"/>
                </a:lnTo>
                <a:lnTo>
                  <a:pt x="50800" y="782320"/>
                </a:lnTo>
                <a:lnTo>
                  <a:pt x="60960" y="751840"/>
                </a:lnTo>
              </a:path>
            </a:pathLst>
          </a:custGeom>
          <a:solidFill>
            <a:srgbClr val="0075A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logo white.psd">
            <a:extLst>
              <a:ext uri="{FF2B5EF4-FFF2-40B4-BE49-F238E27FC236}">
                <a16:creationId xmlns:a16="http://schemas.microsoft.com/office/drawing/2014/main" id="{6D98CD3D-5B1C-37B9-6468-72428D18400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294" y="723920"/>
            <a:ext cx="2686473" cy="11056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A774FF-C5ED-0D20-0CCC-0DCF390CB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647" y="251489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921798E7-CD46-E1B5-8921-B2821692382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46109" y="4723846"/>
            <a:ext cx="3789998" cy="522409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3614043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C2EE5D6E-D74B-73C1-E914-F6C099835C29}"/>
              </a:ext>
            </a:extLst>
          </p:cNvPr>
          <p:cNvSpPr/>
          <p:nvPr userDrawn="1"/>
        </p:nvSpPr>
        <p:spPr>
          <a:xfrm>
            <a:off x="3234813" y="-9832"/>
            <a:ext cx="8957187" cy="6867832"/>
          </a:xfrm>
          <a:prstGeom prst="rect">
            <a:avLst/>
          </a:prstGeom>
          <a:solidFill>
            <a:srgbClr val="0085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053A6DD-1189-0574-9009-11815302A9EE}"/>
              </a:ext>
            </a:extLst>
          </p:cNvPr>
          <p:cNvSpPr/>
          <p:nvPr userDrawn="1"/>
        </p:nvSpPr>
        <p:spPr>
          <a:xfrm>
            <a:off x="-23449" y="-9832"/>
            <a:ext cx="6974855" cy="6872748"/>
          </a:xfrm>
          <a:custGeom>
            <a:avLst/>
            <a:gdLst>
              <a:gd name="connsiteX0" fmla="*/ 3784 w 6974855"/>
              <a:gd name="connsiteY0" fmla="*/ 0 h 6872748"/>
              <a:gd name="connsiteX1" fmla="*/ 6974855 w 6974855"/>
              <a:gd name="connsiteY1" fmla="*/ 9832 h 6872748"/>
              <a:gd name="connsiteX2" fmla="*/ 3484404 w 6974855"/>
              <a:gd name="connsiteY2" fmla="*/ 6872748 h 6872748"/>
              <a:gd name="connsiteX3" fmla="*/ 3784 w 6974855"/>
              <a:gd name="connsiteY3" fmla="*/ 6872748 h 6872748"/>
              <a:gd name="connsiteX4" fmla="*/ 3784 w 6974855"/>
              <a:gd name="connsiteY4" fmla="*/ 0 h 687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74855" h="6872748">
                <a:moveTo>
                  <a:pt x="3784" y="0"/>
                </a:moveTo>
                <a:lnTo>
                  <a:pt x="6974855" y="9832"/>
                </a:lnTo>
                <a:lnTo>
                  <a:pt x="3484404" y="6872748"/>
                </a:lnTo>
                <a:lnTo>
                  <a:pt x="3784" y="6872748"/>
                </a:lnTo>
                <a:cubicBezTo>
                  <a:pt x="507" y="4585109"/>
                  <a:pt x="-2771" y="2297471"/>
                  <a:pt x="3784" y="0"/>
                </a:cubicBezTo>
                <a:close/>
              </a:path>
            </a:pathLst>
          </a:custGeom>
          <a:solidFill>
            <a:srgbClr val="0085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22949FA5-22AA-04F2-C74E-9B5C1A225D8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6283" t="5367" r="70750" b="5502"/>
          <a:stretch/>
        </p:blipFill>
        <p:spPr>
          <a:xfrm>
            <a:off x="0" y="0"/>
            <a:ext cx="3976017" cy="6858000"/>
          </a:xfrm>
          <a:prstGeom prst="rect">
            <a:avLst/>
          </a:prstGeom>
          <a:effectLst/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F8E40B-8BE6-CEB3-7F44-0BF2D1EF0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63E365-ADAF-44D6-B627-DEF5321D1E3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8" name="Picture 17" descr="logo white.psd">
            <a:extLst>
              <a:ext uri="{FF2B5EF4-FFF2-40B4-BE49-F238E27FC236}">
                <a16:creationId xmlns:a16="http://schemas.microsoft.com/office/drawing/2014/main" id="{6D98CD3D-5B1C-37B9-6468-72428D18400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294" y="723920"/>
            <a:ext cx="2686473" cy="11056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91EB77-3E5F-8D8D-571E-009C17AC1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647" y="251489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93885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E3DEDEFE-90DA-FAA2-1F38-28689B4EE7D9}"/>
              </a:ext>
            </a:extLst>
          </p:cNvPr>
          <p:cNvGrpSpPr/>
          <p:nvPr userDrawn="1"/>
        </p:nvGrpSpPr>
        <p:grpSpPr>
          <a:xfrm>
            <a:off x="0" y="6373760"/>
            <a:ext cx="12192000" cy="484240"/>
            <a:chOff x="0" y="6373760"/>
            <a:chExt cx="12192000" cy="484240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CBF8BD5-001B-F67B-CD81-B39C4DE4B96F}"/>
                </a:ext>
              </a:extLst>
            </p:cNvPr>
            <p:cNvSpPr/>
            <p:nvPr/>
          </p:nvSpPr>
          <p:spPr>
            <a:xfrm>
              <a:off x="2576052" y="6373760"/>
              <a:ext cx="9606116" cy="353962"/>
            </a:xfrm>
            <a:custGeom>
              <a:avLst/>
              <a:gdLst>
                <a:gd name="connsiteX0" fmla="*/ 9606116 w 9606116"/>
                <a:gd name="connsiteY0" fmla="*/ 324465 h 353962"/>
                <a:gd name="connsiteX1" fmla="*/ 9606116 w 9606116"/>
                <a:gd name="connsiteY1" fmla="*/ 0 h 353962"/>
                <a:gd name="connsiteX2" fmla="*/ 757083 w 9606116"/>
                <a:gd name="connsiteY2" fmla="*/ 0 h 353962"/>
                <a:gd name="connsiteX3" fmla="*/ 0 w 9606116"/>
                <a:gd name="connsiteY3" fmla="*/ 353962 h 353962"/>
                <a:gd name="connsiteX4" fmla="*/ 9606116 w 9606116"/>
                <a:gd name="connsiteY4" fmla="*/ 324465 h 353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06116" h="353962">
                  <a:moveTo>
                    <a:pt x="9606116" y="324465"/>
                  </a:moveTo>
                  <a:lnTo>
                    <a:pt x="9606116" y="0"/>
                  </a:lnTo>
                  <a:lnTo>
                    <a:pt x="757083" y="0"/>
                  </a:lnTo>
                  <a:lnTo>
                    <a:pt x="0" y="353962"/>
                  </a:lnTo>
                  <a:lnTo>
                    <a:pt x="9606116" y="324465"/>
                  </a:lnTo>
                  <a:close/>
                </a:path>
              </a:pathLst>
            </a:custGeom>
            <a:solidFill>
              <a:srgbClr val="0075A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E1ACE38-6EF2-73B9-B12D-8C3B868C0F6F}"/>
                </a:ext>
              </a:extLst>
            </p:cNvPr>
            <p:cNvSpPr/>
            <p:nvPr/>
          </p:nvSpPr>
          <p:spPr>
            <a:xfrm>
              <a:off x="0" y="6597445"/>
              <a:ext cx="12192000" cy="260555"/>
            </a:xfrm>
            <a:prstGeom prst="rect">
              <a:avLst/>
            </a:prstGeom>
            <a:solidFill>
              <a:srgbClr val="002F8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6F973D5-82DE-1D0D-1E36-DF07E14E8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00DE5D0-625B-E60C-1ADD-D78B1BE6522A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0000"/>
            <a:ext cx="10490200" cy="0"/>
          </a:xfrm>
          <a:prstGeom prst="line">
            <a:avLst/>
          </a:prstGeom>
          <a:ln w="285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6ED445C4-5656-AD55-96D8-4AE194FD1345}"/>
              </a:ext>
            </a:extLst>
          </p:cNvPr>
          <p:cNvSpPr/>
          <p:nvPr userDrawn="1"/>
        </p:nvSpPr>
        <p:spPr>
          <a:xfrm>
            <a:off x="609600" y="1767840"/>
            <a:ext cx="3220720" cy="3728720"/>
          </a:xfrm>
          <a:prstGeom prst="roundRect">
            <a:avLst/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50AAB400-7EB7-A779-38F4-33AE6367B4E9}"/>
              </a:ext>
            </a:extLst>
          </p:cNvPr>
          <p:cNvSpPr/>
          <p:nvPr userDrawn="1"/>
        </p:nvSpPr>
        <p:spPr>
          <a:xfrm>
            <a:off x="4404360" y="1767840"/>
            <a:ext cx="7005320" cy="3728720"/>
          </a:xfrm>
          <a:prstGeom prst="roundRect">
            <a:avLst/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F4E49BC-3659-1D88-5E01-173495445708}"/>
              </a:ext>
            </a:extLst>
          </p:cNvPr>
          <p:cNvSpPr/>
          <p:nvPr userDrawn="1"/>
        </p:nvSpPr>
        <p:spPr>
          <a:xfrm>
            <a:off x="3467981" y="3040524"/>
            <a:ext cx="1225058" cy="1225058"/>
          </a:xfrm>
          <a:prstGeom prst="ellipse">
            <a:avLst/>
          </a:prstGeom>
          <a:solidFill>
            <a:srgbClr val="002F8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7939E000-A1CB-6720-0686-06E2A9567CD8}"/>
              </a:ext>
            </a:extLst>
          </p:cNvPr>
          <p:cNvSpPr/>
          <p:nvPr userDrawn="1"/>
        </p:nvSpPr>
        <p:spPr>
          <a:xfrm>
            <a:off x="3731701" y="3234229"/>
            <a:ext cx="812800" cy="836582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2391D32D-0839-FB0D-F3E1-53A1DCF256F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1079" y="2061845"/>
            <a:ext cx="2843212" cy="901527"/>
          </a:xfrm>
        </p:spPr>
        <p:txBody>
          <a:bodyPr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sz="2800" b="1" dirty="0">
                <a:solidFill>
                  <a:schemeClr val="accent4"/>
                </a:solidFill>
              </a:rPr>
              <a:t>Strategic Objective: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sz="2800" b="1" dirty="0">
                <a:solidFill>
                  <a:schemeClr val="accent4"/>
                </a:solidFill>
              </a:rPr>
              <a:t> 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sz="2800" b="1" dirty="0">
              <a:solidFill>
                <a:schemeClr val="accent4"/>
              </a:solidFill>
            </a:endParaRP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2D8C8369-323A-4FB1-08CC-FCB7272C325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01688" y="2963863"/>
            <a:ext cx="2843212" cy="23383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3" name="Text Placeholder 23">
            <a:extLst>
              <a:ext uri="{FF2B5EF4-FFF2-40B4-BE49-F238E27FC236}">
                <a16:creationId xmlns:a16="http://schemas.microsoft.com/office/drawing/2014/main" id="{55FF9867-978D-7310-3EBC-2661A8E0277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66971" y="2061845"/>
            <a:ext cx="2843212" cy="506043"/>
          </a:xfrm>
        </p:spPr>
        <p:txBody>
          <a:bodyPr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sz="2800" b="1" dirty="0">
                <a:solidFill>
                  <a:schemeClr val="accent4"/>
                </a:solidFill>
              </a:rPr>
              <a:t>Purpose: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sz="2800" b="1" dirty="0">
                <a:solidFill>
                  <a:schemeClr val="accent4"/>
                </a:solidFill>
              </a:rPr>
              <a:t> 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sz="2800" b="1" dirty="0">
              <a:solidFill>
                <a:schemeClr val="accent4"/>
              </a:solidFill>
            </a:endParaRPr>
          </a:p>
        </p:txBody>
      </p:sp>
      <p:sp>
        <p:nvSpPr>
          <p:cNvPr id="34" name="Text Placeholder 29">
            <a:extLst>
              <a:ext uri="{FF2B5EF4-FFF2-40B4-BE49-F238E27FC236}">
                <a16:creationId xmlns:a16="http://schemas.microsoft.com/office/drawing/2014/main" id="{6C929473-9918-0249-7585-2902AD78E9A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67580" y="2687540"/>
            <a:ext cx="6399184" cy="261471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5" name="Slide Number Placeholder 5">
            <a:extLst>
              <a:ext uri="{FF2B5EF4-FFF2-40B4-BE49-F238E27FC236}">
                <a16:creationId xmlns:a16="http://schemas.microsoft.com/office/drawing/2014/main" id="{DA44B51E-60E4-51E0-CBC5-599909947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63E365-ADAF-44D6-B627-DEF5321D1E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402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E3DEDEFE-90DA-FAA2-1F38-28689B4EE7D9}"/>
              </a:ext>
            </a:extLst>
          </p:cNvPr>
          <p:cNvGrpSpPr/>
          <p:nvPr userDrawn="1"/>
        </p:nvGrpSpPr>
        <p:grpSpPr>
          <a:xfrm>
            <a:off x="0" y="6373760"/>
            <a:ext cx="12192000" cy="484240"/>
            <a:chOff x="0" y="6373760"/>
            <a:chExt cx="12192000" cy="484240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CBF8BD5-001B-F67B-CD81-B39C4DE4B96F}"/>
                </a:ext>
              </a:extLst>
            </p:cNvPr>
            <p:cNvSpPr/>
            <p:nvPr/>
          </p:nvSpPr>
          <p:spPr>
            <a:xfrm>
              <a:off x="2576052" y="6373760"/>
              <a:ext cx="9606116" cy="353962"/>
            </a:xfrm>
            <a:custGeom>
              <a:avLst/>
              <a:gdLst>
                <a:gd name="connsiteX0" fmla="*/ 9606116 w 9606116"/>
                <a:gd name="connsiteY0" fmla="*/ 324465 h 353962"/>
                <a:gd name="connsiteX1" fmla="*/ 9606116 w 9606116"/>
                <a:gd name="connsiteY1" fmla="*/ 0 h 353962"/>
                <a:gd name="connsiteX2" fmla="*/ 757083 w 9606116"/>
                <a:gd name="connsiteY2" fmla="*/ 0 h 353962"/>
                <a:gd name="connsiteX3" fmla="*/ 0 w 9606116"/>
                <a:gd name="connsiteY3" fmla="*/ 353962 h 353962"/>
                <a:gd name="connsiteX4" fmla="*/ 9606116 w 9606116"/>
                <a:gd name="connsiteY4" fmla="*/ 324465 h 353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06116" h="353962">
                  <a:moveTo>
                    <a:pt x="9606116" y="324465"/>
                  </a:moveTo>
                  <a:lnTo>
                    <a:pt x="9606116" y="0"/>
                  </a:lnTo>
                  <a:lnTo>
                    <a:pt x="757083" y="0"/>
                  </a:lnTo>
                  <a:lnTo>
                    <a:pt x="0" y="353962"/>
                  </a:lnTo>
                  <a:lnTo>
                    <a:pt x="9606116" y="324465"/>
                  </a:lnTo>
                  <a:close/>
                </a:path>
              </a:pathLst>
            </a:custGeom>
            <a:solidFill>
              <a:srgbClr val="0075A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E1ACE38-6EF2-73B9-B12D-8C3B868C0F6F}"/>
                </a:ext>
              </a:extLst>
            </p:cNvPr>
            <p:cNvSpPr/>
            <p:nvPr/>
          </p:nvSpPr>
          <p:spPr>
            <a:xfrm>
              <a:off x="0" y="6597445"/>
              <a:ext cx="12192000" cy="260555"/>
            </a:xfrm>
            <a:prstGeom prst="rect">
              <a:avLst/>
            </a:prstGeom>
            <a:solidFill>
              <a:srgbClr val="002F8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6F973D5-82DE-1D0D-1E36-DF07E14E8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00DE5D0-625B-E60C-1ADD-D78B1BE6522A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0000"/>
            <a:ext cx="10490200" cy="0"/>
          </a:xfrm>
          <a:prstGeom prst="line">
            <a:avLst/>
          </a:prstGeom>
          <a:ln w="285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6ED445C4-5656-AD55-96D8-4AE194FD1345}"/>
              </a:ext>
            </a:extLst>
          </p:cNvPr>
          <p:cNvSpPr/>
          <p:nvPr userDrawn="1"/>
        </p:nvSpPr>
        <p:spPr>
          <a:xfrm>
            <a:off x="609600" y="1767840"/>
            <a:ext cx="3220720" cy="3728720"/>
          </a:xfrm>
          <a:prstGeom prst="roundRect">
            <a:avLst/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50AAB400-7EB7-A779-38F4-33AE6367B4E9}"/>
              </a:ext>
            </a:extLst>
          </p:cNvPr>
          <p:cNvSpPr/>
          <p:nvPr userDrawn="1"/>
        </p:nvSpPr>
        <p:spPr>
          <a:xfrm>
            <a:off x="4404360" y="1767840"/>
            <a:ext cx="7005320" cy="3728720"/>
          </a:xfrm>
          <a:prstGeom prst="roundRect">
            <a:avLst/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F4E49BC-3659-1D88-5E01-173495445708}"/>
              </a:ext>
            </a:extLst>
          </p:cNvPr>
          <p:cNvSpPr/>
          <p:nvPr userDrawn="1"/>
        </p:nvSpPr>
        <p:spPr>
          <a:xfrm>
            <a:off x="3467981" y="3040524"/>
            <a:ext cx="1225058" cy="1225058"/>
          </a:xfrm>
          <a:prstGeom prst="ellipse">
            <a:avLst/>
          </a:prstGeom>
          <a:solidFill>
            <a:srgbClr val="002F8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7939E000-A1CB-6720-0686-06E2A9567CD8}"/>
              </a:ext>
            </a:extLst>
          </p:cNvPr>
          <p:cNvSpPr/>
          <p:nvPr userDrawn="1"/>
        </p:nvSpPr>
        <p:spPr>
          <a:xfrm>
            <a:off x="3731701" y="3234229"/>
            <a:ext cx="812800" cy="836582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2391D32D-0839-FB0D-F3E1-53A1DCF256F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1079" y="2061845"/>
            <a:ext cx="2843212" cy="506043"/>
          </a:xfrm>
        </p:spPr>
        <p:txBody>
          <a:bodyPr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sz="2800" b="1" dirty="0">
                <a:solidFill>
                  <a:schemeClr val="accent4"/>
                </a:solidFill>
              </a:rPr>
              <a:t>Challenge: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sz="2800" b="1" dirty="0">
                <a:solidFill>
                  <a:schemeClr val="accent4"/>
                </a:solidFill>
              </a:rPr>
              <a:t> 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sz="2800" b="1" dirty="0">
              <a:solidFill>
                <a:schemeClr val="accent4"/>
              </a:solidFill>
            </a:endParaRP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2D8C8369-323A-4FB1-08CC-FCB7272C325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01688" y="2687541"/>
            <a:ext cx="2843212" cy="261471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3" name="Text Placeholder 23">
            <a:extLst>
              <a:ext uri="{FF2B5EF4-FFF2-40B4-BE49-F238E27FC236}">
                <a16:creationId xmlns:a16="http://schemas.microsoft.com/office/drawing/2014/main" id="{55FF9867-978D-7310-3EBC-2661A8E0277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66971" y="2061845"/>
            <a:ext cx="2843212" cy="506043"/>
          </a:xfrm>
        </p:spPr>
        <p:txBody>
          <a:bodyPr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sz="2800" b="1" dirty="0">
                <a:solidFill>
                  <a:schemeClr val="accent4"/>
                </a:solidFill>
              </a:rPr>
              <a:t>Benefit: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sz="2800" b="1" dirty="0">
                <a:solidFill>
                  <a:schemeClr val="accent4"/>
                </a:solidFill>
              </a:rPr>
              <a:t> 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sz="2800" b="1" dirty="0">
              <a:solidFill>
                <a:schemeClr val="accent4"/>
              </a:solidFill>
            </a:endParaRPr>
          </a:p>
        </p:txBody>
      </p:sp>
      <p:sp>
        <p:nvSpPr>
          <p:cNvPr id="34" name="Text Placeholder 29">
            <a:extLst>
              <a:ext uri="{FF2B5EF4-FFF2-40B4-BE49-F238E27FC236}">
                <a16:creationId xmlns:a16="http://schemas.microsoft.com/office/drawing/2014/main" id="{6C929473-9918-0249-7585-2902AD78E9A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67580" y="2687540"/>
            <a:ext cx="6399184" cy="261471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5" name="Slide Number Placeholder 5">
            <a:extLst>
              <a:ext uri="{FF2B5EF4-FFF2-40B4-BE49-F238E27FC236}">
                <a16:creationId xmlns:a16="http://schemas.microsoft.com/office/drawing/2014/main" id="{DA44B51E-60E4-51E0-CBC5-599909947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63E365-ADAF-44D6-B627-DEF5321D1E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17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3F8C3B8C-2EEE-C43B-5E21-B0F1AAF9280D}"/>
              </a:ext>
            </a:extLst>
          </p:cNvPr>
          <p:cNvGrpSpPr/>
          <p:nvPr userDrawn="1"/>
        </p:nvGrpSpPr>
        <p:grpSpPr>
          <a:xfrm>
            <a:off x="0" y="6373760"/>
            <a:ext cx="12192000" cy="484240"/>
            <a:chOff x="0" y="6373760"/>
            <a:chExt cx="12192000" cy="48424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B7E9193-BA56-388F-FB22-B014535BA9AC}"/>
                </a:ext>
              </a:extLst>
            </p:cNvPr>
            <p:cNvSpPr/>
            <p:nvPr/>
          </p:nvSpPr>
          <p:spPr>
            <a:xfrm>
              <a:off x="2576052" y="6373760"/>
              <a:ext cx="9606116" cy="353962"/>
            </a:xfrm>
            <a:custGeom>
              <a:avLst/>
              <a:gdLst>
                <a:gd name="connsiteX0" fmla="*/ 9606116 w 9606116"/>
                <a:gd name="connsiteY0" fmla="*/ 324465 h 353962"/>
                <a:gd name="connsiteX1" fmla="*/ 9606116 w 9606116"/>
                <a:gd name="connsiteY1" fmla="*/ 0 h 353962"/>
                <a:gd name="connsiteX2" fmla="*/ 757083 w 9606116"/>
                <a:gd name="connsiteY2" fmla="*/ 0 h 353962"/>
                <a:gd name="connsiteX3" fmla="*/ 0 w 9606116"/>
                <a:gd name="connsiteY3" fmla="*/ 353962 h 353962"/>
                <a:gd name="connsiteX4" fmla="*/ 9606116 w 9606116"/>
                <a:gd name="connsiteY4" fmla="*/ 324465 h 353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06116" h="353962">
                  <a:moveTo>
                    <a:pt x="9606116" y="324465"/>
                  </a:moveTo>
                  <a:lnTo>
                    <a:pt x="9606116" y="0"/>
                  </a:lnTo>
                  <a:lnTo>
                    <a:pt x="757083" y="0"/>
                  </a:lnTo>
                  <a:lnTo>
                    <a:pt x="0" y="353962"/>
                  </a:lnTo>
                  <a:lnTo>
                    <a:pt x="9606116" y="324465"/>
                  </a:lnTo>
                  <a:close/>
                </a:path>
              </a:pathLst>
            </a:custGeom>
            <a:solidFill>
              <a:srgbClr val="0075A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90A473C-6304-689C-3485-7F2D972F797F}"/>
                </a:ext>
              </a:extLst>
            </p:cNvPr>
            <p:cNvSpPr/>
            <p:nvPr/>
          </p:nvSpPr>
          <p:spPr>
            <a:xfrm>
              <a:off x="0" y="6597445"/>
              <a:ext cx="12192000" cy="260555"/>
            </a:xfrm>
            <a:prstGeom prst="rect">
              <a:avLst/>
            </a:prstGeom>
            <a:solidFill>
              <a:srgbClr val="002F8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7BC411-C2C5-F6EB-54AA-BFCBD1933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63E365-ADAF-44D6-B627-DEF5321D1E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65A6A6A-80AB-CD97-8414-A4CE439DA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004FAA4-9E98-E5D3-7B01-B568C2EF9DB6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0000"/>
            <a:ext cx="10490200" cy="0"/>
          </a:xfrm>
          <a:prstGeom prst="line">
            <a:avLst/>
          </a:prstGeom>
          <a:ln w="285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C2FBC036-D149-0126-E3B1-BE1E5CB1893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8200" y="1855788"/>
            <a:ext cx="5165725" cy="4387850"/>
          </a:xfrm>
        </p:spPr>
        <p:txBody>
          <a:bodyPr/>
          <a:lstStyle/>
          <a:p>
            <a:endParaRPr lang="en-US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3D339CC7-417B-6821-9F9C-FF9C6C1707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16650" y="1855788"/>
            <a:ext cx="5165725" cy="43878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01985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CC269D5F-BFB2-9842-3195-65B2E1028112}"/>
              </a:ext>
            </a:extLst>
          </p:cNvPr>
          <p:cNvGrpSpPr/>
          <p:nvPr userDrawn="1"/>
        </p:nvGrpSpPr>
        <p:grpSpPr>
          <a:xfrm>
            <a:off x="0" y="6373760"/>
            <a:ext cx="12192000" cy="484240"/>
            <a:chOff x="0" y="6373760"/>
            <a:chExt cx="12192000" cy="48424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4F4DF78E-EA86-FF0A-99CA-FE2393BD9A55}"/>
                </a:ext>
              </a:extLst>
            </p:cNvPr>
            <p:cNvSpPr/>
            <p:nvPr/>
          </p:nvSpPr>
          <p:spPr>
            <a:xfrm>
              <a:off x="2576052" y="6373760"/>
              <a:ext cx="9606116" cy="353962"/>
            </a:xfrm>
            <a:custGeom>
              <a:avLst/>
              <a:gdLst>
                <a:gd name="connsiteX0" fmla="*/ 9606116 w 9606116"/>
                <a:gd name="connsiteY0" fmla="*/ 324465 h 353962"/>
                <a:gd name="connsiteX1" fmla="*/ 9606116 w 9606116"/>
                <a:gd name="connsiteY1" fmla="*/ 0 h 353962"/>
                <a:gd name="connsiteX2" fmla="*/ 757083 w 9606116"/>
                <a:gd name="connsiteY2" fmla="*/ 0 h 353962"/>
                <a:gd name="connsiteX3" fmla="*/ 0 w 9606116"/>
                <a:gd name="connsiteY3" fmla="*/ 353962 h 353962"/>
                <a:gd name="connsiteX4" fmla="*/ 9606116 w 9606116"/>
                <a:gd name="connsiteY4" fmla="*/ 324465 h 353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06116" h="353962">
                  <a:moveTo>
                    <a:pt x="9606116" y="324465"/>
                  </a:moveTo>
                  <a:lnTo>
                    <a:pt x="9606116" y="0"/>
                  </a:lnTo>
                  <a:lnTo>
                    <a:pt x="757083" y="0"/>
                  </a:lnTo>
                  <a:lnTo>
                    <a:pt x="0" y="353962"/>
                  </a:lnTo>
                  <a:lnTo>
                    <a:pt x="9606116" y="324465"/>
                  </a:lnTo>
                  <a:close/>
                </a:path>
              </a:pathLst>
            </a:custGeom>
            <a:solidFill>
              <a:srgbClr val="0075A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E75C5B6-7A31-BAE4-6F44-07A231778483}"/>
                </a:ext>
              </a:extLst>
            </p:cNvPr>
            <p:cNvSpPr/>
            <p:nvPr/>
          </p:nvSpPr>
          <p:spPr>
            <a:xfrm>
              <a:off x="0" y="6597445"/>
              <a:ext cx="12192000" cy="260555"/>
            </a:xfrm>
            <a:prstGeom prst="rect">
              <a:avLst/>
            </a:prstGeom>
            <a:solidFill>
              <a:srgbClr val="002F8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E56EA-54DF-55CF-228C-8C1F6B4E6A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D49CFB-79DB-F7A9-3CD0-8E46FFE15E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7C4987-68A6-715D-50F9-7E2545ABB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63E365-ADAF-44D6-B627-DEF5321D1E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33E95C9-6D4B-E8E1-F45A-09AD621C3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8B1E2B9-78AB-A8B3-D246-CA1CC3F9C057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0000"/>
            <a:ext cx="10490200" cy="0"/>
          </a:xfrm>
          <a:prstGeom prst="line">
            <a:avLst/>
          </a:prstGeom>
          <a:ln w="285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6078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CC269D5F-BFB2-9842-3195-65B2E1028112}"/>
              </a:ext>
            </a:extLst>
          </p:cNvPr>
          <p:cNvGrpSpPr/>
          <p:nvPr userDrawn="1"/>
        </p:nvGrpSpPr>
        <p:grpSpPr>
          <a:xfrm>
            <a:off x="0" y="6373760"/>
            <a:ext cx="12192000" cy="484240"/>
            <a:chOff x="0" y="6373760"/>
            <a:chExt cx="12192000" cy="48424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4F4DF78E-EA86-FF0A-99CA-FE2393BD9A55}"/>
                </a:ext>
              </a:extLst>
            </p:cNvPr>
            <p:cNvSpPr/>
            <p:nvPr/>
          </p:nvSpPr>
          <p:spPr>
            <a:xfrm>
              <a:off x="2576052" y="6373760"/>
              <a:ext cx="9606116" cy="353962"/>
            </a:xfrm>
            <a:custGeom>
              <a:avLst/>
              <a:gdLst>
                <a:gd name="connsiteX0" fmla="*/ 9606116 w 9606116"/>
                <a:gd name="connsiteY0" fmla="*/ 324465 h 353962"/>
                <a:gd name="connsiteX1" fmla="*/ 9606116 w 9606116"/>
                <a:gd name="connsiteY1" fmla="*/ 0 h 353962"/>
                <a:gd name="connsiteX2" fmla="*/ 757083 w 9606116"/>
                <a:gd name="connsiteY2" fmla="*/ 0 h 353962"/>
                <a:gd name="connsiteX3" fmla="*/ 0 w 9606116"/>
                <a:gd name="connsiteY3" fmla="*/ 353962 h 353962"/>
                <a:gd name="connsiteX4" fmla="*/ 9606116 w 9606116"/>
                <a:gd name="connsiteY4" fmla="*/ 324465 h 353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06116" h="353962">
                  <a:moveTo>
                    <a:pt x="9606116" y="324465"/>
                  </a:moveTo>
                  <a:lnTo>
                    <a:pt x="9606116" y="0"/>
                  </a:lnTo>
                  <a:lnTo>
                    <a:pt x="757083" y="0"/>
                  </a:lnTo>
                  <a:lnTo>
                    <a:pt x="0" y="353962"/>
                  </a:lnTo>
                  <a:lnTo>
                    <a:pt x="9606116" y="324465"/>
                  </a:lnTo>
                  <a:close/>
                </a:path>
              </a:pathLst>
            </a:custGeom>
            <a:solidFill>
              <a:srgbClr val="0075A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E75C5B6-7A31-BAE4-6F44-07A231778483}"/>
                </a:ext>
              </a:extLst>
            </p:cNvPr>
            <p:cNvSpPr/>
            <p:nvPr/>
          </p:nvSpPr>
          <p:spPr>
            <a:xfrm>
              <a:off x="0" y="6597445"/>
              <a:ext cx="12192000" cy="260555"/>
            </a:xfrm>
            <a:prstGeom prst="rect">
              <a:avLst/>
            </a:prstGeom>
            <a:solidFill>
              <a:srgbClr val="002F8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E56EA-54DF-55CF-228C-8C1F6B4E6A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440055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D49CFB-79DB-F7A9-3CD0-8E46FFE15E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6800" y="1825625"/>
            <a:ext cx="39370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7C4987-68A6-715D-50F9-7E2545ABB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63E365-ADAF-44D6-B627-DEF5321D1E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33E95C9-6D4B-E8E1-F45A-09AD621C3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8B1E2B9-78AB-A8B3-D246-CA1CC3F9C057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0000"/>
            <a:ext cx="10490200" cy="0"/>
          </a:xfrm>
          <a:prstGeom prst="line">
            <a:avLst/>
          </a:prstGeom>
          <a:ln w="285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57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862868-DF6F-B4D5-D783-8EC20F2B8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770BB7-07CA-26FA-2196-569FFEF45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154FE-2A07-84B3-1435-86F2643990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64528-51AE-4168-AC1C-19F165141262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9E8CB-E941-CFE9-8091-640D3AB544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A5A80-95A8-D0AD-D35A-CC4F0EA009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3E365-ADAF-44D6-B627-DEF5321D1E3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1959111-B1D9-D442-DE7B-3E626DDF1EF4}"/>
              </a:ext>
            </a:extLst>
          </p:cNvPr>
          <p:cNvGrpSpPr/>
          <p:nvPr userDrawn="1"/>
        </p:nvGrpSpPr>
        <p:grpSpPr>
          <a:xfrm>
            <a:off x="0" y="6373760"/>
            <a:ext cx="12192000" cy="484240"/>
            <a:chOff x="0" y="6373760"/>
            <a:chExt cx="12192000" cy="48424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57319C16-7652-92DC-38AC-B812F54A64D0}"/>
                </a:ext>
              </a:extLst>
            </p:cNvPr>
            <p:cNvSpPr/>
            <p:nvPr/>
          </p:nvSpPr>
          <p:spPr>
            <a:xfrm>
              <a:off x="2576052" y="6373760"/>
              <a:ext cx="9606116" cy="353962"/>
            </a:xfrm>
            <a:custGeom>
              <a:avLst/>
              <a:gdLst>
                <a:gd name="connsiteX0" fmla="*/ 9606116 w 9606116"/>
                <a:gd name="connsiteY0" fmla="*/ 324465 h 353962"/>
                <a:gd name="connsiteX1" fmla="*/ 9606116 w 9606116"/>
                <a:gd name="connsiteY1" fmla="*/ 0 h 353962"/>
                <a:gd name="connsiteX2" fmla="*/ 757083 w 9606116"/>
                <a:gd name="connsiteY2" fmla="*/ 0 h 353962"/>
                <a:gd name="connsiteX3" fmla="*/ 0 w 9606116"/>
                <a:gd name="connsiteY3" fmla="*/ 353962 h 353962"/>
                <a:gd name="connsiteX4" fmla="*/ 9606116 w 9606116"/>
                <a:gd name="connsiteY4" fmla="*/ 324465 h 353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06116" h="353962">
                  <a:moveTo>
                    <a:pt x="9606116" y="324465"/>
                  </a:moveTo>
                  <a:lnTo>
                    <a:pt x="9606116" y="0"/>
                  </a:lnTo>
                  <a:lnTo>
                    <a:pt x="757083" y="0"/>
                  </a:lnTo>
                  <a:lnTo>
                    <a:pt x="0" y="353962"/>
                  </a:lnTo>
                  <a:lnTo>
                    <a:pt x="9606116" y="324465"/>
                  </a:lnTo>
                  <a:close/>
                </a:path>
              </a:pathLst>
            </a:custGeom>
            <a:solidFill>
              <a:srgbClr val="0075A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86BA080-EF19-E930-8D7C-A6C8E78D21D6}"/>
                </a:ext>
              </a:extLst>
            </p:cNvPr>
            <p:cNvSpPr/>
            <p:nvPr/>
          </p:nvSpPr>
          <p:spPr>
            <a:xfrm>
              <a:off x="0" y="6597445"/>
              <a:ext cx="12192000" cy="260555"/>
            </a:xfrm>
            <a:prstGeom prst="rect">
              <a:avLst/>
            </a:prstGeom>
            <a:solidFill>
              <a:srgbClr val="002F8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11795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0" r:id="rId3"/>
    <p:sldLayoutId id="2147483669" r:id="rId4"/>
    <p:sldLayoutId id="2147483650" r:id="rId5"/>
    <p:sldLayoutId id="2147483662" r:id="rId6"/>
    <p:sldLayoutId id="2147483651" r:id="rId7"/>
    <p:sldLayoutId id="2147483652" r:id="rId8"/>
    <p:sldLayoutId id="2147483666" r:id="rId9"/>
    <p:sldLayoutId id="2147483653" r:id="rId10"/>
    <p:sldLayoutId id="2147483663" r:id="rId11"/>
    <p:sldLayoutId id="2147483664" r:id="rId12"/>
    <p:sldLayoutId id="2147483667" r:id="rId13"/>
    <p:sldLayoutId id="2147483655" r:id="rId14"/>
    <p:sldLayoutId id="2147483668" r:id="rId15"/>
    <p:sldLayoutId id="2147483656" r:id="rId16"/>
    <p:sldLayoutId id="214748365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6F4CDA29-3AFE-1C96-944F-2FD6AFC20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5751" y="393979"/>
            <a:ext cx="7924187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Timeline for Board Member Selection: Business Management and Financial Management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6D63F7-04EF-50CC-DC4D-E738668A7792}"/>
              </a:ext>
            </a:extLst>
          </p:cNvPr>
          <p:cNvSpPr txBox="1"/>
          <p:nvPr/>
        </p:nvSpPr>
        <p:spPr>
          <a:xfrm>
            <a:off x="1845408" y="6642556"/>
            <a:ext cx="118236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*Schedule from here forward could vary if the Committee schedules additional meetings before making recommendation to City Council</a:t>
            </a:r>
          </a:p>
          <a:p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AE5BE6-A53C-B74E-37CF-1A7641C54012}"/>
              </a:ext>
            </a:extLst>
          </p:cNvPr>
          <p:cNvSpPr txBox="1"/>
          <p:nvPr/>
        </p:nvSpPr>
        <p:spPr>
          <a:xfrm>
            <a:off x="1454149" y="1848372"/>
            <a:ext cx="9652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October 9, 2024		PSB approves schedule</a:t>
            </a:r>
          </a:p>
          <a:p>
            <a:endParaRPr lang="en-US" sz="9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Nov. 1- Dec. 27, 2024	Availability of position advertised (EP Inc., City and EPWater 					websites, and social media)</a:t>
            </a:r>
          </a:p>
          <a:p>
            <a:endParaRPr lang="en-US" sz="9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Dec. 20, 2024		Applications due by 5:00pm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Jan.7, 2025		New City Council Members/Mayor Appointed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Jan. 8-24, 2025		City Council/Mayor briefed on PSB Process and opportunity to 				appoint to Selection Committee</a:t>
            </a:r>
          </a:p>
          <a:p>
            <a:endParaRPr lang="en-US" sz="9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Feb. 5- Feb. 14, 2025	Selection Committee reviews applications</a:t>
            </a:r>
          </a:p>
          <a:p>
            <a:endParaRPr lang="en-US" sz="9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rgbClr val="FFFF00"/>
                </a:solidFill>
              </a:rPr>
              <a:t>February 18, 2025	</a:t>
            </a:r>
            <a:r>
              <a:rPr lang="en-US" sz="1600" dirty="0">
                <a:solidFill>
                  <a:schemeClr val="bg1"/>
                </a:solidFill>
              </a:rPr>
              <a:t>	Selection Committee meeting </a:t>
            </a:r>
          </a:p>
          <a:p>
            <a:endParaRPr lang="en-US" sz="900" dirty="0">
              <a:solidFill>
                <a:srgbClr val="FFFF00"/>
              </a:solidFill>
            </a:endParaRPr>
          </a:p>
          <a:p>
            <a:r>
              <a:rPr lang="en-US" sz="1600" dirty="0">
                <a:solidFill>
                  <a:srgbClr val="FFFF00"/>
                </a:solidFill>
              </a:rPr>
              <a:t>February 19, 2025	</a:t>
            </a:r>
            <a:r>
              <a:rPr lang="en-US" sz="1600" dirty="0">
                <a:solidFill>
                  <a:schemeClr val="bg1"/>
                </a:solidFill>
              </a:rPr>
              <a:t>	Name of top three candidates provided to City Council</a:t>
            </a:r>
          </a:p>
          <a:p>
            <a:endParaRPr lang="en-US" sz="900" dirty="0">
              <a:solidFill>
                <a:schemeClr val="bg1"/>
              </a:solidFill>
            </a:endParaRPr>
          </a:p>
          <a:p>
            <a:r>
              <a:rPr lang="en-US" sz="1600">
                <a:solidFill>
                  <a:srgbClr val="FFFF00"/>
                </a:solidFill>
              </a:rPr>
              <a:t>February 19- March 7, </a:t>
            </a:r>
            <a:r>
              <a:rPr lang="en-US" sz="1600" dirty="0">
                <a:solidFill>
                  <a:srgbClr val="FFFF00"/>
                </a:solidFill>
              </a:rPr>
              <a:t>2025</a:t>
            </a:r>
            <a:r>
              <a:rPr lang="en-US" sz="1600" dirty="0">
                <a:solidFill>
                  <a:schemeClr val="bg1"/>
                </a:solidFill>
              </a:rPr>
              <a:t>	City Council members interview candidates</a:t>
            </a:r>
          </a:p>
          <a:p>
            <a:endParaRPr lang="en-US" sz="9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rgbClr val="FFFF00"/>
                </a:solidFill>
              </a:rPr>
              <a:t>March 11/25, 2025	</a:t>
            </a:r>
            <a:r>
              <a:rPr lang="en-US" sz="1600" dirty="0">
                <a:solidFill>
                  <a:schemeClr val="bg1"/>
                </a:solidFill>
              </a:rPr>
              <a:t>	City Council considers and selects candidates for Business </a:t>
            </a:r>
            <a:r>
              <a:rPr lang="en-US" sz="1600" dirty="0" err="1">
                <a:solidFill>
                  <a:schemeClr val="bg1"/>
                </a:solidFill>
              </a:rPr>
              <a:t>Mgmt</a:t>
            </a:r>
            <a:r>
              <a:rPr lang="en-US" sz="1600" dirty="0">
                <a:solidFill>
                  <a:schemeClr val="bg1"/>
                </a:solidFill>
              </a:rPr>
              <a:t> and 				Financial </a:t>
            </a:r>
            <a:r>
              <a:rPr lang="en-US" sz="1600" dirty="0" err="1">
                <a:solidFill>
                  <a:schemeClr val="bg1"/>
                </a:solidFill>
              </a:rPr>
              <a:t>Mgmt</a:t>
            </a:r>
            <a:endParaRPr lang="en-US" sz="1600" dirty="0">
              <a:solidFill>
                <a:schemeClr val="bg1"/>
              </a:solidFill>
            </a:endParaRPr>
          </a:p>
          <a:p>
            <a:endParaRPr lang="en-US" sz="900" dirty="0">
              <a:solidFill>
                <a:schemeClr val="bg1"/>
              </a:solidFill>
            </a:endParaRPr>
          </a:p>
          <a:p>
            <a:endParaRPr lang="en-US" sz="1600" dirty="0">
              <a:solidFill>
                <a:schemeClr val="bg1"/>
              </a:solidFill>
            </a:endParaRPr>
          </a:p>
          <a:p>
            <a:endParaRPr lang="en-US" sz="1600" dirty="0">
              <a:solidFill>
                <a:schemeClr val="bg1"/>
              </a:solidFill>
            </a:endParaRPr>
          </a:p>
          <a:p>
            <a:endParaRPr lang="en-US" sz="16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558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2F7D"/>
      </a:dk2>
      <a:lt2>
        <a:srgbClr val="EEECE1"/>
      </a:lt2>
      <a:accent1>
        <a:srgbClr val="0075A8"/>
      </a:accent1>
      <a:accent2>
        <a:srgbClr val="B3B1B1"/>
      </a:accent2>
      <a:accent3>
        <a:srgbClr val="646469"/>
      </a:accent3>
      <a:accent4>
        <a:srgbClr val="F7A700"/>
      </a:accent4>
      <a:accent5>
        <a:srgbClr val="A2402A"/>
      </a:accent5>
      <a:accent6>
        <a:srgbClr val="061B2B"/>
      </a:accent6>
      <a:hlink>
        <a:srgbClr val="6E3C2E"/>
      </a:hlink>
      <a:folHlink>
        <a:srgbClr val="D878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1923</TotalTime>
  <Words>192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Timeline for Board Member Selection: Business Management and Financial Management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Gretchen K. Byram</dc:creator>
  <cp:lastModifiedBy>Claudia Duran</cp:lastModifiedBy>
  <cp:revision>39</cp:revision>
  <cp:lastPrinted>2024-10-02T18:07:15Z</cp:lastPrinted>
  <dcterms:created xsi:type="dcterms:W3CDTF">2022-10-05T20:26:16Z</dcterms:created>
  <dcterms:modified xsi:type="dcterms:W3CDTF">2024-10-02T18:07:20Z</dcterms:modified>
</cp:coreProperties>
</file>